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2" r:id="rId9"/>
    <p:sldId id="258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91680C7-8DA7-C4DC-E31C-0B5F7FAC2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BA6265D-BA9C-CB18-1D16-F9011B15F1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FE7E1D5-4793-BEBA-5BB3-83EDD02079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87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19EAAE2-9E15-8AF8-7273-B73EED358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5349F33-DC6A-436F-1B67-AC913CD7DE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DE60475-B452-7EFB-664E-E61F244586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49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48C900B-0D67-71FB-EB62-52FFBEEF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0106D6F-0793-8297-7424-6B87659D05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9A74030-4078-76DF-13FA-9E7EF2D7E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25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4DF9FBE-5F0A-F3FE-AFF1-DE2EBA252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C1BD6F9-6137-2D98-DFD3-FD3238DE38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8730914-B5FB-5CD3-B6F9-A3BB9881F6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42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ED286DE-3467-0C68-C92B-65BB51C39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0ACD269-DCF8-D408-C856-23913D75DA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B3F2661-1E01-5294-3578-6968DA1282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43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logoss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749" y="2335300"/>
            <a:ext cx="4869674" cy="6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LicitaExpo-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150" y="1506400"/>
            <a:ext cx="4760284" cy="7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B0D4D3E-B3F2-4377-A3B1-C141F1171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E2F77BC-39AA-F033-D625-85D817D382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DE821595-7E95-0CC1-0CE8-5FF765E1A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529" y="940741"/>
            <a:ext cx="7388942" cy="2052600"/>
          </a:xfrm>
        </p:spPr>
        <p:txBody>
          <a:bodyPr>
            <a:normAutofit fontScale="90000"/>
          </a:bodyPr>
          <a:lstStyle/>
          <a:p>
            <a:r>
              <a:rPr lang="pt-BR" sz="4200" dirty="0">
                <a:solidFill>
                  <a:schemeClr val="accent4">
                    <a:lumMod val="75000"/>
                  </a:schemeClr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HABILITAÇÃO </a:t>
            </a:r>
            <a:br>
              <a:rPr lang="pt-BR" sz="4200" dirty="0">
                <a:solidFill>
                  <a:schemeClr val="accent4">
                    <a:lumMod val="75000"/>
                  </a:schemeClr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</a:br>
            <a:r>
              <a:rPr lang="pt-BR" sz="4200" dirty="0">
                <a:solidFill>
                  <a:schemeClr val="accent4">
                    <a:lumMod val="75000"/>
                  </a:schemeClr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ECONÔMICO –FINANCEIRA EM LICITAÇÕES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47E7BED2-5AFA-C099-730A-D0F2A6775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540" y="3934082"/>
            <a:ext cx="8520600" cy="792600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chemeClr val="accent4">
                    <a:lumMod val="75000"/>
                  </a:schemeClr>
                </a:solidFill>
                <a:latin typeface="+mn-lt"/>
                <a:cs typeface="Poppins ExtraBold" panose="00000900000000000000" pitchFamily="2" charset="0"/>
              </a:rPr>
              <a:t>FLAVIANA PAIM</a:t>
            </a:r>
          </a:p>
          <a:p>
            <a:r>
              <a:rPr lang="pt-BR" dirty="0">
                <a:solidFill>
                  <a:schemeClr val="accent4">
                    <a:lumMod val="75000"/>
                  </a:schemeClr>
                </a:solidFill>
                <a:latin typeface="+mn-lt"/>
                <a:cs typeface="Poppins ExtraBold" panose="00000900000000000000" pitchFamily="2" charset="0"/>
              </a:rPr>
              <a:t>@flavianavpaim</a:t>
            </a:r>
          </a:p>
        </p:txBody>
      </p:sp>
    </p:spTree>
    <p:extLst>
      <p:ext uri="{BB962C8B-B14F-4D97-AF65-F5344CB8AC3E}">
        <p14:creationId xmlns:p14="http://schemas.microsoft.com/office/powerpoint/2010/main" val="201687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-374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56;p14">
            <a:extLst>
              <a:ext uri="{FF2B5EF4-FFF2-40B4-BE49-F238E27FC236}">
                <a16:creationId xmlns:a16="http://schemas.microsoft.com/office/drawing/2014/main" id="{F094A6EF-E961-F2E9-AC0B-18E40C8845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29029" y="274218"/>
            <a:ext cx="7017218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solidFill>
                  <a:schemeClr val="accent4">
                    <a:lumMod val="75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DO QUE TRATAREMOS? </a:t>
            </a:r>
            <a:endParaRPr sz="3500" dirty="0">
              <a:solidFill>
                <a:schemeClr val="accent4">
                  <a:lumMod val="75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37" name="Objetivo1">
            <a:extLst>
              <a:ext uri="{FF2B5EF4-FFF2-40B4-BE49-F238E27FC236}">
                <a16:creationId xmlns:a16="http://schemas.microsoft.com/office/drawing/2014/main" id="{0C4061A6-4C17-29D1-CDEA-CC4151197652}"/>
              </a:ext>
            </a:extLst>
          </p:cNvPr>
          <p:cNvGrpSpPr/>
          <p:nvPr/>
        </p:nvGrpSpPr>
        <p:grpSpPr>
          <a:xfrm>
            <a:off x="872848" y="2028854"/>
            <a:ext cx="2880167" cy="1918685"/>
            <a:chOff x="3329732" y="4337310"/>
            <a:chExt cx="2324667" cy="1870159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281ECF1E-3F43-7548-849A-406F89735E42}"/>
                </a:ext>
              </a:extLst>
            </p:cNvPr>
            <p:cNvGrpSpPr/>
            <p:nvPr/>
          </p:nvGrpSpPr>
          <p:grpSpPr>
            <a:xfrm flipH="1">
              <a:off x="3352736" y="4337310"/>
              <a:ext cx="2301663" cy="1870159"/>
              <a:chOff x="3161018" y="3920465"/>
              <a:chExt cx="2301663" cy="1870159"/>
            </a:xfrm>
          </p:grpSpPr>
          <p:grpSp>
            <p:nvGrpSpPr>
              <p:cNvPr id="41" name="Agrupar 40">
                <a:extLst>
                  <a:ext uri="{FF2B5EF4-FFF2-40B4-BE49-F238E27FC236}">
                    <a16:creationId xmlns:a16="http://schemas.microsoft.com/office/drawing/2014/main" id="{6A64F4C7-07F2-2C85-90E5-878589CA0C64}"/>
                  </a:ext>
                </a:extLst>
              </p:cNvPr>
              <p:cNvGrpSpPr/>
              <p:nvPr/>
            </p:nvGrpSpPr>
            <p:grpSpPr>
              <a:xfrm>
                <a:off x="3161018" y="3920465"/>
                <a:ext cx="2301663" cy="1870159"/>
                <a:chOff x="1851380" y="3129503"/>
                <a:chExt cx="2301663" cy="1870159"/>
              </a:xfrm>
            </p:grpSpPr>
            <p:sp>
              <p:nvSpPr>
                <p:cNvPr id="43" name="Forma Livre 50">
                  <a:extLst>
                    <a:ext uri="{FF2B5EF4-FFF2-40B4-BE49-F238E27FC236}">
                      <a16:creationId xmlns:a16="http://schemas.microsoft.com/office/drawing/2014/main" id="{39985882-8CF2-AE83-1602-18D38F48C6C1}"/>
                    </a:ext>
                  </a:extLst>
                </p:cNvPr>
                <p:cNvSpPr/>
                <p:nvPr/>
              </p:nvSpPr>
              <p:spPr>
                <a:xfrm>
                  <a:off x="1851380" y="3129503"/>
                  <a:ext cx="2301662" cy="1460208"/>
                </a:xfrm>
                <a:custGeom>
                  <a:avLst/>
                  <a:gdLst>
                    <a:gd name="connsiteX0" fmla="*/ 311891 w 2301662"/>
                    <a:gd name="connsiteY0" fmla="*/ 0 h 1460208"/>
                    <a:gd name="connsiteX1" fmla="*/ 617446 w 2301662"/>
                    <a:gd name="connsiteY1" fmla="*/ 249034 h 1460208"/>
                    <a:gd name="connsiteX2" fmla="*/ 622710 w 2301662"/>
                    <a:gd name="connsiteY2" fmla="*/ 301259 h 1460208"/>
                    <a:gd name="connsiteX3" fmla="*/ 2108500 w 2301662"/>
                    <a:gd name="connsiteY3" fmla="*/ 301259 h 1460208"/>
                    <a:gd name="connsiteX4" fmla="*/ 2301662 w 2301662"/>
                    <a:gd name="connsiteY4" fmla="*/ 494421 h 1460208"/>
                    <a:gd name="connsiteX5" fmla="*/ 2301662 w 2301662"/>
                    <a:gd name="connsiteY5" fmla="*/ 1267046 h 1460208"/>
                    <a:gd name="connsiteX6" fmla="*/ 2108500 w 2301662"/>
                    <a:gd name="connsiteY6" fmla="*/ 1460208 h 1460208"/>
                    <a:gd name="connsiteX7" fmla="*/ 481478 w 2301662"/>
                    <a:gd name="connsiteY7" fmla="*/ 1460208 h 1460208"/>
                    <a:gd name="connsiteX8" fmla="*/ 288316 w 2301662"/>
                    <a:gd name="connsiteY8" fmla="*/ 1267046 h 1460208"/>
                    <a:gd name="connsiteX9" fmla="*/ 288316 w 2301662"/>
                    <a:gd name="connsiteY9" fmla="*/ 621406 h 1460208"/>
                    <a:gd name="connsiteX10" fmla="*/ 249034 w 2301662"/>
                    <a:gd name="connsiteY10" fmla="*/ 617446 h 1460208"/>
                    <a:gd name="connsiteX11" fmla="*/ 0 w 2301662"/>
                    <a:gd name="connsiteY11" fmla="*/ 311891 h 1460208"/>
                    <a:gd name="connsiteX12" fmla="*/ 311891 w 2301662"/>
                    <a:gd name="connsiteY12" fmla="*/ 0 h 146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01662" h="1460208">
                      <a:moveTo>
                        <a:pt x="311891" y="0"/>
                      </a:moveTo>
                      <a:cubicBezTo>
                        <a:pt x="462612" y="0"/>
                        <a:pt x="588363" y="106910"/>
                        <a:pt x="617446" y="249034"/>
                      </a:cubicBezTo>
                      <a:lnTo>
                        <a:pt x="622710" y="301259"/>
                      </a:lnTo>
                      <a:lnTo>
                        <a:pt x="2108500" y="301259"/>
                      </a:lnTo>
                      <a:cubicBezTo>
                        <a:pt x="2215180" y="301259"/>
                        <a:pt x="2301662" y="387741"/>
                        <a:pt x="2301662" y="494421"/>
                      </a:cubicBezTo>
                      <a:lnTo>
                        <a:pt x="2301662" y="1267046"/>
                      </a:lnTo>
                      <a:cubicBezTo>
                        <a:pt x="2301662" y="1373726"/>
                        <a:pt x="2215180" y="1460208"/>
                        <a:pt x="2108500" y="1460208"/>
                      </a:cubicBezTo>
                      <a:lnTo>
                        <a:pt x="481478" y="1460208"/>
                      </a:lnTo>
                      <a:cubicBezTo>
                        <a:pt x="374798" y="1460208"/>
                        <a:pt x="288316" y="1373726"/>
                        <a:pt x="288316" y="1267046"/>
                      </a:cubicBezTo>
                      <a:lnTo>
                        <a:pt x="288316" y="621406"/>
                      </a:lnTo>
                      <a:lnTo>
                        <a:pt x="249034" y="617446"/>
                      </a:lnTo>
                      <a:cubicBezTo>
                        <a:pt x="106910" y="588363"/>
                        <a:pt x="0" y="462613"/>
                        <a:pt x="0" y="311891"/>
                      </a:cubicBezTo>
                      <a:cubicBezTo>
                        <a:pt x="0" y="139638"/>
                        <a:pt x="139638" y="0"/>
                        <a:pt x="3118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54000" dist="127000" dir="13500000" algn="br" rotWithShape="0">
                    <a:sysClr val="window" lastClr="FFFFFF">
                      <a:alpha val="70000"/>
                    </a:sys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endParaRPr>
                </a:p>
              </p:txBody>
            </p:sp>
            <p:sp>
              <p:nvSpPr>
                <p:cNvPr id="44" name="Forma Livre 51">
                  <a:extLst>
                    <a:ext uri="{FF2B5EF4-FFF2-40B4-BE49-F238E27FC236}">
                      <a16:creationId xmlns:a16="http://schemas.microsoft.com/office/drawing/2014/main" id="{4F66E13F-D44D-1067-754C-EFAEBD72627B}"/>
                    </a:ext>
                  </a:extLst>
                </p:cNvPr>
                <p:cNvSpPr/>
                <p:nvPr/>
              </p:nvSpPr>
              <p:spPr>
                <a:xfrm>
                  <a:off x="1851381" y="3129503"/>
                  <a:ext cx="2301662" cy="1870159"/>
                </a:xfrm>
                <a:custGeom>
                  <a:avLst/>
                  <a:gdLst>
                    <a:gd name="connsiteX0" fmla="*/ 311891 w 2301662"/>
                    <a:gd name="connsiteY0" fmla="*/ 0 h 1460208"/>
                    <a:gd name="connsiteX1" fmla="*/ 617446 w 2301662"/>
                    <a:gd name="connsiteY1" fmla="*/ 249034 h 1460208"/>
                    <a:gd name="connsiteX2" fmla="*/ 622710 w 2301662"/>
                    <a:gd name="connsiteY2" fmla="*/ 301259 h 1460208"/>
                    <a:gd name="connsiteX3" fmla="*/ 2108500 w 2301662"/>
                    <a:gd name="connsiteY3" fmla="*/ 301259 h 1460208"/>
                    <a:gd name="connsiteX4" fmla="*/ 2301662 w 2301662"/>
                    <a:gd name="connsiteY4" fmla="*/ 494421 h 1460208"/>
                    <a:gd name="connsiteX5" fmla="*/ 2301662 w 2301662"/>
                    <a:gd name="connsiteY5" fmla="*/ 1267046 h 1460208"/>
                    <a:gd name="connsiteX6" fmla="*/ 2108500 w 2301662"/>
                    <a:gd name="connsiteY6" fmla="*/ 1460208 h 1460208"/>
                    <a:gd name="connsiteX7" fmla="*/ 481478 w 2301662"/>
                    <a:gd name="connsiteY7" fmla="*/ 1460208 h 1460208"/>
                    <a:gd name="connsiteX8" fmla="*/ 288316 w 2301662"/>
                    <a:gd name="connsiteY8" fmla="*/ 1267046 h 1460208"/>
                    <a:gd name="connsiteX9" fmla="*/ 288316 w 2301662"/>
                    <a:gd name="connsiteY9" fmla="*/ 621406 h 1460208"/>
                    <a:gd name="connsiteX10" fmla="*/ 249034 w 2301662"/>
                    <a:gd name="connsiteY10" fmla="*/ 617446 h 1460208"/>
                    <a:gd name="connsiteX11" fmla="*/ 0 w 2301662"/>
                    <a:gd name="connsiteY11" fmla="*/ 311891 h 1460208"/>
                    <a:gd name="connsiteX12" fmla="*/ 311891 w 2301662"/>
                    <a:gd name="connsiteY12" fmla="*/ 0 h 146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01662" h="1460208">
                      <a:moveTo>
                        <a:pt x="311891" y="0"/>
                      </a:moveTo>
                      <a:cubicBezTo>
                        <a:pt x="462612" y="0"/>
                        <a:pt x="588363" y="106910"/>
                        <a:pt x="617446" y="249034"/>
                      </a:cubicBezTo>
                      <a:lnTo>
                        <a:pt x="622710" y="301259"/>
                      </a:lnTo>
                      <a:lnTo>
                        <a:pt x="2108500" y="301259"/>
                      </a:lnTo>
                      <a:cubicBezTo>
                        <a:pt x="2215180" y="301259"/>
                        <a:pt x="2301662" y="387741"/>
                        <a:pt x="2301662" y="494421"/>
                      </a:cubicBezTo>
                      <a:lnTo>
                        <a:pt x="2301662" y="1267046"/>
                      </a:lnTo>
                      <a:cubicBezTo>
                        <a:pt x="2301662" y="1373726"/>
                        <a:pt x="2215180" y="1460208"/>
                        <a:pt x="2108500" y="1460208"/>
                      </a:cubicBezTo>
                      <a:lnTo>
                        <a:pt x="481478" y="1460208"/>
                      </a:lnTo>
                      <a:cubicBezTo>
                        <a:pt x="374798" y="1460208"/>
                        <a:pt x="288316" y="1373726"/>
                        <a:pt x="288316" y="1267046"/>
                      </a:cubicBezTo>
                      <a:lnTo>
                        <a:pt x="288316" y="621406"/>
                      </a:lnTo>
                      <a:lnTo>
                        <a:pt x="249034" y="617446"/>
                      </a:lnTo>
                      <a:cubicBezTo>
                        <a:pt x="106910" y="588363"/>
                        <a:pt x="0" y="462613"/>
                        <a:pt x="0" y="311891"/>
                      </a:cubicBezTo>
                      <a:cubicBezTo>
                        <a:pt x="0" y="139638"/>
                        <a:pt x="139638" y="0"/>
                        <a:pt x="3118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54000" dist="127000" dir="2700000" algn="br" rotWithShape="0">
                    <a:sysClr val="windowText" lastClr="000000">
                      <a:alpha val="20000"/>
                    </a:sys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endParaRPr>
                </a:p>
              </p:txBody>
            </p:sp>
          </p:grpSp>
          <p:sp>
            <p:nvSpPr>
              <p:cNvPr id="42" name="Oval 27">
                <a:extLst>
                  <a:ext uri="{FF2B5EF4-FFF2-40B4-BE49-F238E27FC236}">
                    <a16:creationId xmlns:a16="http://schemas.microsoft.com/office/drawing/2014/main" id="{BB70BDD9-97D9-B409-3AD8-3FDD13D1F412}"/>
                  </a:ext>
                </a:extLst>
              </p:cNvPr>
              <p:cNvSpPr/>
              <p:nvPr/>
            </p:nvSpPr>
            <p:spPr>
              <a:xfrm>
                <a:off x="3214282" y="3979466"/>
                <a:ext cx="499534" cy="499534"/>
              </a:xfrm>
              <a:prstGeom prst="ellipse">
                <a:avLst/>
              </a:prstGeom>
              <a:solidFill>
                <a:srgbClr val="FF993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9" name="Gráfico 38">
              <a:extLst>
                <a:ext uri="{FF2B5EF4-FFF2-40B4-BE49-F238E27FC236}">
                  <a16:creationId xmlns:a16="http://schemas.microsoft.com/office/drawing/2014/main" id="{49375027-B2D5-6FA8-70FE-60D84D57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85721" y="4475452"/>
              <a:ext cx="360000" cy="360000"/>
            </a:xfrm>
            <a:prstGeom prst="rect">
              <a:avLst/>
            </a:prstGeom>
          </p:spPr>
        </p:pic>
        <p:sp>
          <p:nvSpPr>
            <p:cNvPr id="40" name="Texto 2">
              <a:extLst>
                <a:ext uri="{FF2B5EF4-FFF2-40B4-BE49-F238E27FC236}">
                  <a16:creationId xmlns:a16="http://schemas.microsoft.com/office/drawing/2014/main" id="{A8016F59-A380-A56E-D28D-CADDA2FF4803}"/>
                </a:ext>
              </a:extLst>
            </p:cNvPr>
            <p:cNvSpPr txBox="1"/>
            <p:nvPr/>
          </p:nvSpPr>
          <p:spPr>
            <a:xfrm>
              <a:off x="3329732" y="4853924"/>
              <a:ext cx="2119399" cy="111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lnSpc>
                  <a:spcPct val="130000"/>
                </a:lnSpc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 ExtraLight" pitchFamily="2" charset="77"/>
                  <a:cs typeface="Poppins ExtraLight" pitchFamily="2" charset="77"/>
                </a:defRPr>
              </a:lvl1pPr>
            </a:lstStyle>
            <a:p>
              <a:pPr marL="0" marR="0" lvl="0" indent="0" algn="ctr" defTabSz="6858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INTERPRETAÇÃO SISTEMÁTICA DO ART 69, II Lei 14.133 </a:t>
              </a:r>
            </a:p>
          </p:txBody>
        </p:sp>
      </p:grpSp>
      <p:grpSp>
        <p:nvGrpSpPr>
          <p:cNvPr id="45" name="Objetivo2">
            <a:extLst>
              <a:ext uri="{FF2B5EF4-FFF2-40B4-BE49-F238E27FC236}">
                <a16:creationId xmlns:a16="http://schemas.microsoft.com/office/drawing/2014/main" id="{7ED59DA5-C034-28C4-A2D6-E4F1C21C7FA3}"/>
              </a:ext>
            </a:extLst>
          </p:cNvPr>
          <p:cNvGrpSpPr/>
          <p:nvPr/>
        </p:nvGrpSpPr>
        <p:grpSpPr>
          <a:xfrm>
            <a:off x="4610249" y="1484655"/>
            <a:ext cx="2782528" cy="1399012"/>
            <a:chOff x="5101224" y="2491636"/>
            <a:chExt cx="2301662" cy="1584368"/>
          </a:xfrm>
        </p:grpSpPr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id="{7BA66696-A92F-9919-B0EA-CA2378475E66}"/>
                </a:ext>
              </a:extLst>
            </p:cNvPr>
            <p:cNvGrpSpPr/>
            <p:nvPr/>
          </p:nvGrpSpPr>
          <p:grpSpPr>
            <a:xfrm flipH="1">
              <a:off x="5101224" y="2491636"/>
              <a:ext cx="2301662" cy="1584367"/>
              <a:chOff x="5811053" y="1968792"/>
              <a:chExt cx="2301662" cy="1584367"/>
            </a:xfrm>
          </p:grpSpPr>
          <p:grpSp>
            <p:nvGrpSpPr>
              <p:cNvPr id="49" name="Agrupar 48">
                <a:extLst>
                  <a:ext uri="{FF2B5EF4-FFF2-40B4-BE49-F238E27FC236}">
                    <a16:creationId xmlns:a16="http://schemas.microsoft.com/office/drawing/2014/main" id="{B66393D0-9560-CB44-51BF-19946F8E0DDA}"/>
                  </a:ext>
                </a:extLst>
              </p:cNvPr>
              <p:cNvGrpSpPr/>
              <p:nvPr/>
            </p:nvGrpSpPr>
            <p:grpSpPr>
              <a:xfrm>
                <a:off x="5811053" y="1968792"/>
                <a:ext cx="2301662" cy="1584367"/>
                <a:chOff x="1851380" y="3129503"/>
                <a:chExt cx="2301662" cy="1584367"/>
              </a:xfrm>
            </p:grpSpPr>
            <p:sp>
              <p:nvSpPr>
                <p:cNvPr id="51" name="Forma Livre 55">
                  <a:extLst>
                    <a:ext uri="{FF2B5EF4-FFF2-40B4-BE49-F238E27FC236}">
                      <a16:creationId xmlns:a16="http://schemas.microsoft.com/office/drawing/2014/main" id="{00DBC1A9-B6A0-0A0B-B9F8-8160908F1551}"/>
                    </a:ext>
                  </a:extLst>
                </p:cNvPr>
                <p:cNvSpPr/>
                <p:nvPr/>
              </p:nvSpPr>
              <p:spPr>
                <a:xfrm>
                  <a:off x="1851380" y="3129503"/>
                  <a:ext cx="2301662" cy="1460208"/>
                </a:xfrm>
                <a:custGeom>
                  <a:avLst/>
                  <a:gdLst>
                    <a:gd name="connsiteX0" fmla="*/ 311891 w 2301662"/>
                    <a:gd name="connsiteY0" fmla="*/ 0 h 1460208"/>
                    <a:gd name="connsiteX1" fmla="*/ 617446 w 2301662"/>
                    <a:gd name="connsiteY1" fmla="*/ 249034 h 1460208"/>
                    <a:gd name="connsiteX2" fmla="*/ 622710 w 2301662"/>
                    <a:gd name="connsiteY2" fmla="*/ 301259 h 1460208"/>
                    <a:gd name="connsiteX3" fmla="*/ 2108500 w 2301662"/>
                    <a:gd name="connsiteY3" fmla="*/ 301259 h 1460208"/>
                    <a:gd name="connsiteX4" fmla="*/ 2301662 w 2301662"/>
                    <a:gd name="connsiteY4" fmla="*/ 494421 h 1460208"/>
                    <a:gd name="connsiteX5" fmla="*/ 2301662 w 2301662"/>
                    <a:gd name="connsiteY5" fmla="*/ 1267046 h 1460208"/>
                    <a:gd name="connsiteX6" fmla="*/ 2108500 w 2301662"/>
                    <a:gd name="connsiteY6" fmla="*/ 1460208 h 1460208"/>
                    <a:gd name="connsiteX7" fmla="*/ 481478 w 2301662"/>
                    <a:gd name="connsiteY7" fmla="*/ 1460208 h 1460208"/>
                    <a:gd name="connsiteX8" fmla="*/ 288316 w 2301662"/>
                    <a:gd name="connsiteY8" fmla="*/ 1267046 h 1460208"/>
                    <a:gd name="connsiteX9" fmla="*/ 288316 w 2301662"/>
                    <a:gd name="connsiteY9" fmla="*/ 621406 h 1460208"/>
                    <a:gd name="connsiteX10" fmla="*/ 249034 w 2301662"/>
                    <a:gd name="connsiteY10" fmla="*/ 617446 h 1460208"/>
                    <a:gd name="connsiteX11" fmla="*/ 0 w 2301662"/>
                    <a:gd name="connsiteY11" fmla="*/ 311891 h 1460208"/>
                    <a:gd name="connsiteX12" fmla="*/ 311891 w 2301662"/>
                    <a:gd name="connsiteY12" fmla="*/ 0 h 146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01662" h="1460208">
                      <a:moveTo>
                        <a:pt x="311891" y="0"/>
                      </a:moveTo>
                      <a:cubicBezTo>
                        <a:pt x="462612" y="0"/>
                        <a:pt x="588363" y="106910"/>
                        <a:pt x="617446" y="249034"/>
                      </a:cubicBezTo>
                      <a:lnTo>
                        <a:pt x="622710" y="301259"/>
                      </a:lnTo>
                      <a:lnTo>
                        <a:pt x="2108500" y="301259"/>
                      </a:lnTo>
                      <a:cubicBezTo>
                        <a:pt x="2215180" y="301259"/>
                        <a:pt x="2301662" y="387741"/>
                        <a:pt x="2301662" y="494421"/>
                      </a:cubicBezTo>
                      <a:lnTo>
                        <a:pt x="2301662" y="1267046"/>
                      </a:lnTo>
                      <a:cubicBezTo>
                        <a:pt x="2301662" y="1373726"/>
                        <a:pt x="2215180" y="1460208"/>
                        <a:pt x="2108500" y="1460208"/>
                      </a:cubicBezTo>
                      <a:lnTo>
                        <a:pt x="481478" y="1460208"/>
                      </a:lnTo>
                      <a:cubicBezTo>
                        <a:pt x="374798" y="1460208"/>
                        <a:pt x="288316" y="1373726"/>
                        <a:pt x="288316" y="1267046"/>
                      </a:cubicBezTo>
                      <a:lnTo>
                        <a:pt x="288316" y="621406"/>
                      </a:lnTo>
                      <a:lnTo>
                        <a:pt x="249034" y="617446"/>
                      </a:lnTo>
                      <a:cubicBezTo>
                        <a:pt x="106910" y="588363"/>
                        <a:pt x="0" y="462613"/>
                        <a:pt x="0" y="311891"/>
                      </a:cubicBezTo>
                      <a:cubicBezTo>
                        <a:pt x="0" y="139638"/>
                        <a:pt x="139638" y="0"/>
                        <a:pt x="3118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54000" dist="127000" dir="13500000" algn="br" rotWithShape="0">
                    <a:sysClr val="window" lastClr="FFFFFF">
                      <a:alpha val="70000"/>
                    </a:sys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endParaRPr>
                </a:p>
              </p:txBody>
            </p:sp>
            <p:sp>
              <p:nvSpPr>
                <p:cNvPr id="52" name="Forma Livre 56">
                  <a:extLst>
                    <a:ext uri="{FF2B5EF4-FFF2-40B4-BE49-F238E27FC236}">
                      <a16:creationId xmlns:a16="http://schemas.microsoft.com/office/drawing/2014/main" id="{D791BC01-58AB-0A48-B508-0AEAC4DD2D5C}"/>
                    </a:ext>
                  </a:extLst>
                </p:cNvPr>
                <p:cNvSpPr/>
                <p:nvPr/>
              </p:nvSpPr>
              <p:spPr>
                <a:xfrm>
                  <a:off x="1851380" y="3129503"/>
                  <a:ext cx="2301662" cy="1584367"/>
                </a:xfrm>
                <a:custGeom>
                  <a:avLst/>
                  <a:gdLst>
                    <a:gd name="connsiteX0" fmla="*/ 311891 w 2301662"/>
                    <a:gd name="connsiteY0" fmla="*/ 0 h 1460208"/>
                    <a:gd name="connsiteX1" fmla="*/ 617446 w 2301662"/>
                    <a:gd name="connsiteY1" fmla="*/ 249034 h 1460208"/>
                    <a:gd name="connsiteX2" fmla="*/ 622710 w 2301662"/>
                    <a:gd name="connsiteY2" fmla="*/ 301259 h 1460208"/>
                    <a:gd name="connsiteX3" fmla="*/ 2108500 w 2301662"/>
                    <a:gd name="connsiteY3" fmla="*/ 301259 h 1460208"/>
                    <a:gd name="connsiteX4" fmla="*/ 2301662 w 2301662"/>
                    <a:gd name="connsiteY4" fmla="*/ 494421 h 1460208"/>
                    <a:gd name="connsiteX5" fmla="*/ 2301662 w 2301662"/>
                    <a:gd name="connsiteY5" fmla="*/ 1267046 h 1460208"/>
                    <a:gd name="connsiteX6" fmla="*/ 2108500 w 2301662"/>
                    <a:gd name="connsiteY6" fmla="*/ 1460208 h 1460208"/>
                    <a:gd name="connsiteX7" fmla="*/ 481478 w 2301662"/>
                    <a:gd name="connsiteY7" fmla="*/ 1460208 h 1460208"/>
                    <a:gd name="connsiteX8" fmla="*/ 288316 w 2301662"/>
                    <a:gd name="connsiteY8" fmla="*/ 1267046 h 1460208"/>
                    <a:gd name="connsiteX9" fmla="*/ 288316 w 2301662"/>
                    <a:gd name="connsiteY9" fmla="*/ 621406 h 1460208"/>
                    <a:gd name="connsiteX10" fmla="*/ 249034 w 2301662"/>
                    <a:gd name="connsiteY10" fmla="*/ 617446 h 1460208"/>
                    <a:gd name="connsiteX11" fmla="*/ 0 w 2301662"/>
                    <a:gd name="connsiteY11" fmla="*/ 311891 h 1460208"/>
                    <a:gd name="connsiteX12" fmla="*/ 311891 w 2301662"/>
                    <a:gd name="connsiteY12" fmla="*/ 0 h 146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01662" h="1460208">
                      <a:moveTo>
                        <a:pt x="311891" y="0"/>
                      </a:moveTo>
                      <a:cubicBezTo>
                        <a:pt x="462612" y="0"/>
                        <a:pt x="588363" y="106910"/>
                        <a:pt x="617446" y="249034"/>
                      </a:cubicBezTo>
                      <a:lnTo>
                        <a:pt x="622710" y="301259"/>
                      </a:lnTo>
                      <a:lnTo>
                        <a:pt x="2108500" y="301259"/>
                      </a:lnTo>
                      <a:cubicBezTo>
                        <a:pt x="2215180" y="301259"/>
                        <a:pt x="2301662" y="387741"/>
                        <a:pt x="2301662" y="494421"/>
                      </a:cubicBezTo>
                      <a:lnTo>
                        <a:pt x="2301662" y="1267046"/>
                      </a:lnTo>
                      <a:cubicBezTo>
                        <a:pt x="2301662" y="1373726"/>
                        <a:pt x="2215180" y="1460208"/>
                        <a:pt x="2108500" y="1460208"/>
                      </a:cubicBezTo>
                      <a:lnTo>
                        <a:pt x="481478" y="1460208"/>
                      </a:lnTo>
                      <a:cubicBezTo>
                        <a:pt x="374798" y="1460208"/>
                        <a:pt x="288316" y="1373726"/>
                        <a:pt x="288316" y="1267046"/>
                      </a:cubicBezTo>
                      <a:lnTo>
                        <a:pt x="288316" y="621406"/>
                      </a:lnTo>
                      <a:lnTo>
                        <a:pt x="249034" y="617446"/>
                      </a:lnTo>
                      <a:cubicBezTo>
                        <a:pt x="106910" y="588363"/>
                        <a:pt x="0" y="462613"/>
                        <a:pt x="0" y="311891"/>
                      </a:cubicBezTo>
                      <a:cubicBezTo>
                        <a:pt x="0" y="139638"/>
                        <a:pt x="139638" y="0"/>
                        <a:pt x="3118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54000" dist="127000" dir="2700000" algn="br" rotWithShape="0">
                    <a:sysClr val="windowText" lastClr="000000">
                      <a:alpha val="20000"/>
                    </a:sys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endParaRPr>
                </a:p>
              </p:txBody>
            </p:sp>
          </p:grp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DE2B6968-C3FC-483A-687F-47581154F631}"/>
                  </a:ext>
                </a:extLst>
              </p:cNvPr>
              <p:cNvSpPr/>
              <p:nvPr/>
            </p:nvSpPr>
            <p:spPr>
              <a:xfrm>
                <a:off x="5868593" y="2033352"/>
                <a:ext cx="499534" cy="499534"/>
              </a:xfrm>
              <a:prstGeom prst="ellipse">
                <a:avLst/>
              </a:prstGeom>
              <a:solidFill>
                <a:srgbClr val="FF993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7" name="Gráfico 46">
              <a:extLst>
                <a:ext uri="{FF2B5EF4-FFF2-40B4-BE49-F238E27FC236}">
                  <a16:creationId xmlns:a16="http://schemas.microsoft.com/office/drawing/2014/main" id="{41789C3F-DFA3-A430-E109-0C8063F1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932741" y="2625963"/>
              <a:ext cx="360000" cy="360000"/>
            </a:xfrm>
            <a:prstGeom prst="rect">
              <a:avLst/>
            </a:prstGeom>
          </p:spPr>
        </p:pic>
        <p:sp>
          <p:nvSpPr>
            <p:cNvPr id="48" name="Texto 2">
              <a:extLst>
                <a:ext uri="{FF2B5EF4-FFF2-40B4-BE49-F238E27FC236}">
                  <a16:creationId xmlns:a16="http://schemas.microsoft.com/office/drawing/2014/main" id="{BF63EF62-A496-B1A6-03FC-C540818FD654}"/>
                </a:ext>
              </a:extLst>
            </p:cNvPr>
            <p:cNvSpPr txBox="1"/>
            <p:nvPr/>
          </p:nvSpPr>
          <p:spPr>
            <a:xfrm>
              <a:off x="5245705" y="2776767"/>
              <a:ext cx="1904678" cy="1299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lnSpc>
                  <a:spcPct val="130000"/>
                </a:lnSpc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 ExtraLight" pitchFamily="2" charset="77"/>
                  <a:cs typeface="Poppins ExtraLight" pitchFamily="2" charset="77"/>
                </a:defRPr>
              </a:lvl1pPr>
            </a:lstStyle>
            <a:p>
              <a:pPr marL="0" marR="0" lvl="0" indent="0" defTabSz="6858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EXIGÊNCIA NA “FORMA DA LEI</a:t>
              </a:r>
              <a:r>
                <a:rPr lang="pt-BR" sz="1800" b="1" kern="1200" dirty="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rPr>
                <a:t>”. </a:t>
              </a:r>
            </a:p>
            <a:p>
              <a:pPr marL="0" marR="0" lvl="0" indent="0" defTabSz="6858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QUAL LEI? </a:t>
              </a:r>
            </a:p>
          </p:txBody>
        </p:sp>
      </p:grpSp>
      <p:grpSp>
        <p:nvGrpSpPr>
          <p:cNvPr id="62" name="Seta">
            <a:extLst>
              <a:ext uri="{FF2B5EF4-FFF2-40B4-BE49-F238E27FC236}">
                <a16:creationId xmlns:a16="http://schemas.microsoft.com/office/drawing/2014/main" id="{EB8174BC-6729-A8C3-6184-50ECA14DDC8A}"/>
              </a:ext>
            </a:extLst>
          </p:cNvPr>
          <p:cNvGrpSpPr/>
          <p:nvPr/>
        </p:nvGrpSpPr>
        <p:grpSpPr>
          <a:xfrm rot="20719253">
            <a:off x="5282260" y="2503757"/>
            <a:ext cx="4114745" cy="2151808"/>
            <a:chOff x="4330882" y="1438981"/>
            <a:chExt cx="6521132" cy="4744051"/>
          </a:xfrm>
        </p:grpSpPr>
        <p:sp>
          <p:nvSpPr>
            <p:cNvPr id="63" name="Graphic 90">
              <a:extLst>
                <a:ext uri="{FF2B5EF4-FFF2-40B4-BE49-F238E27FC236}">
                  <a16:creationId xmlns:a16="http://schemas.microsoft.com/office/drawing/2014/main" id="{DDA63BFA-2F79-D35C-CB9C-C04AE048EBF0}"/>
                </a:ext>
              </a:extLst>
            </p:cNvPr>
            <p:cNvSpPr/>
            <p:nvPr/>
          </p:nvSpPr>
          <p:spPr>
            <a:xfrm>
              <a:off x="8087070" y="1448506"/>
              <a:ext cx="2622700" cy="2555049"/>
            </a:xfrm>
            <a:custGeom>
              <a:avLst/>
              <a:gdLst>
                <a:gd name="connsiteX0" fmla="*/ 1161288 w 1611439"/>
                <a:gd name="connsiteY0" fmla="*/ 0 h 1569873"/>
                <a:gd name="connsiteX1" fmla="*/ 234410 w 1611439"/>
                <a:gd name="connsiteY1" fmla="*/ 678847 h 1569873"/>
                <a:gd name="connsiteX2" fmla="*/ 441008 w 1611439"/>
                <a:gd name="connsiteY2" fmla="*/ 702850 h 1569873"/>
                <a:gd name="connsiteX3" fmla="*/ 439769 w 1611439"/>
                <a:gd name="connsiteY3" fmla="*/ 702945 h 1569873"/>
                <a:gd name="connsiteX4" fmla="*/ 431768 w 1611439"/>
                <a:gd name="connsiteY4" fmla="*/ 722567 h 1569873"/>
                <a:gd name="connsiteX5" fmla="*/ 380524 w 1611439"/>
                <a:gd name="connsiteY5" fmla="*/ 867156 h 1569873"/>
                <a:gd name="connsiteX6" fmla="*/ 242792 w 1611439"/>
                <a:gd name="connsiteY6" fmla="*/ 1181862 h 1569873"/>
                <a:gd name="connsiteX7" fmla="*/ 156496 w 1611439"/>
                <a:gd name="connsiteY7" fmla="*/ 1325689 h 1569873"/>
                <a:gd name="connsiteX8" fmla="*/ 54483 w 1611439"/>
                <a:gd name="connsiteY8" fmla="*/ 1429798 h 1569873"/>
                <a:gd name="connsiteX9" fmla="*/ 0 w 1611439"/>
                <a:gd name="connsiteY9" fmla="*/ 1442466 h 1569873"/>
                <a:gd name="connsiteX10" fmla="*/ 170593 w 1611439"/>
                <a:gd name="connsiteY10" fmla="*/ 1465993 h 1569873"/>
                <a:gd name="connsiteX11" fmla="*/ 529304 w 1611439"/>
                <a:gd name="connsiteY11" fmla="*/ 1515523 h 1569873"/>
                <a:gd name="connsiteX12" fmla="*/ 846487 w 1611439"/>
                <a:gd name="connsiteY12" fmla="*/ 1559243 h 1569873"/>
                <a:gd name="connsiteX13" fmla="*/ 917639 w 1611439"/>
                <a:gd name="connsiteY13" fmla="*/ 1569053 h 1569873"/>
                <a:gd name="connsiteX14" fmla="*/ 1056608 w 1611439"/>
                <a:gd name="connsiteY14" fmla="*/ 1483709 h 1569873"/>
                <a:gd name="connsiteX15" fmla="*/ 1221486 w 1611439"/>
                <a:gd name="connsiteY15" fmla="*/ 1199388 h 1569873"/>
                <a:gd name="connsiteX16" fmla="*/ 1342644 w 1611439"/>
                <a:gd name="connsiteY16" fmla="*/ 899255 h 1569873"/>
                <a:gd name="connsiteX17" fmla="*/ 1366647 w 1611439"/>
                <a:gd name="connsiteY17" fmla="*/ 830294 h 1569873"/>
                <a:gd name="connsiteX18" fmla="*/ 1384459 w 1611439"/>
                <a:gd name="connsiteY18" fmla="*/ 776288 h 1569873"/>
                <a:gd name="connsiteX19" fmla="*/ 1611440 w 1611439"/>
                <a:gd name="connsiteY19" fmla="*/ 815912 h 1569873"/>
                <a:gd name="connsiteX20" fmla="*/ 1161288 w 1611439"/>
                <a:gd name="connsiteY20" fmla="*/ 0 h 156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1439" h="1569873">
                  <a:moveTo>
                    <a:pt x="1161288" y="0"/>
                  </a:moveTo>
                  <a:lnTo>
                    <a:pt x="234410" y="678847"/>
                  </a:lnTo>
                  <a:lnTo>
                    <a:pt x="441008" y="702850"/>
                  </a:lnTo>
                  <a:cubicBezTo>
                    <a:pt x="440531" y="702850"/>
                    <a:pt x="440055" y="702850"/>
                    <a:pt x="439769" y="702945"/>
                  </a:cubicBezTo>
                  <a:cubicBezTo>
                    <a:pt x="434911" y="704374"/>
                    <a:pt x="433387" y="717613"/>
                    <a:pt x="431768" y="722567"/>
                  </a:cubicBezTo>
                  <a:cubicBezTo>
                    <a:pt x="415671" y="771144"/>
                    <a:pt x="398526" y="819245"/>
                    <a:pt x="380524" y="867156"/>
                  </a:cubicBezTo>
                  <a:cubicBezTo>
                    <a:pt x="340233" y="974312"/>
                    <a:pt x="295846" y="1080421"/>
                    <a:pt x="242792" y="1181862"/>
                  </a:cubicBezTo>
                  <a:cubicBezTo>
                    <a:pt x="216884" y="1231392"/>
                    <a:pt x="188976" y="1280160"/>
                    <a:pt x="156496" y="1325689"/>
                  </a:cubicBezTo>
                  <a:cubicBezTo>
                    <a:pt x="128873" y="1364456"/>
                    <a:pt x="96583" y="1405795"/>
                    <a:pt x="54483" y="1429798"/>
                  </a:cubicBezTo>
                  <a:cubicBezTo>
                    <a:pt x="37814" y="1439228"/>
                    <a:pt x="19241" y="1445133"/>
                    <a:pt x="0" y="1442466"/>
                  </a:cubicBezTo>
                  <a:cubicBezTo>
                    <a:pt x="56864" y="1450277"/>
                    <a:pt x="113729" y="1458182"/>
                    <a:pt x="170593" y="1465993"/>
                  </a:cubicBezTo>
                  <a:cubicBezTo>
                    <a:pt x="290132" y="1482471"/>
                    <a:pt x="409766" y="1498949"/>
                    <a:pt x="529304" y="1515523"/>
                  </a:cubicBezTo>
                  <a:cubicBezTo>
                    <a:pt x="635032" y="1530096"/>
                    <a:pt x="740759" y="1544669"/>
                    <a:pt x="846487" y="1559243"/>
                  </a:cubicBezTo>
                  <a:cubicBezTo>
                    <a:pt x="870204" y="1562481"/>
                    <a:pt x="893921" y="1565815"/>
                    <a:pt x="917639" y="1569053"/>
                  </a:cubicBezTo>
                  <a:cubicBezTo>
                    <a:pt x="975932" y="1577054"/>
                    <a:pt x="1023366" y="1524857"/>
                    <a:pt x="1056608" y="1483709"/>
                  </a:cubicBezTo>
                  <a:cubicBezTo>
                    <a:pt x="1125379" y="1398651"/>
                    <a:pt x="1176242" y="1298448"/>
                    <a:pt x="1221486" y="1199388"/>
                  </a:cubicBezTo>
                  <a:cubicBezTo>
                    <a:pt x="1266349" y="1101185"/>
                    <a:pt x="1306354" y="1000887"/>
                    <a:pt x="1342644" y="899255"/>
                  </a:cubicBezTo>
                  <a:cubicBezTo>
                    <a:pt x="1350835" y="876300"/>
                    <a:pt x="1358836" y="853345"/>
                    <a:pt x="1366647" y="830294"/>
                  </a:cubicBezTo>
                  <a:cubicBezTo>
                    <a:pt x="1372743" y="812292"/>
                    <a:pt x="1378649" y="794290"/>
                    <a:pt x="1384459" y="776288"/>
                  </a:cubicBezTo>
                  <a:lnTo>
                    <a:pt x="1611440" y="815912"/>
                  </a:lnTo>
                  <a:lnTo>
                    <a:pt x="1161288" y="0"/>
                  </a:lnTo>
                  <a:close/>
                </a:path>
              </a:pathLst>
            </a:custGeom>
            <a:solidFill>
              <a:srgbClr val="FFCC99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rgbClr val="7E3069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4" name="Freeform: Shape 101">
              <a:extLst>
                <a:ext uri="{FF2B5EF4-FFF2-40B4-BE49-F238E27FC236}">
                  <a16:creationId xmlns:a16="http://schemas.microsoft.com/office/drawing/2014/main" id="{DF92FEBB-1F10-D507-F717-72B8DD3C32CE}"/>
                </a:ext>
              </a:extLst>
            </p:cNvPr>
            <p:cNvSpPr/>
            <p:nvPr/>
          </p:nvSpPr>
          <p:spPr>
            <a:xfrm>
              <a:off x="7682921" y="3059139"/>
              <a:ext cx="1885714" cy="1073387"/>
            </a:xfrm>
            <a:custGeom>
              <a:avLst/>
              <a:gdLst>
                <a:gd name="connsiteX0" fmla="*/ 1158621 w 1158620"/>
                <a:gd name="connsiteY0" fmla="*/ 659511 h 659510"/>
                <a:gd name="connsiteX1" fmla="*/ 237839 w 1158620"/>
                <a:gd name="connsiteY1" fmla="*/ 526637 h 659510"/>
                <a:gd name="connsiteX2" fmla="*/ 176022 w 1158620"/>
                <a:gd name="connsiteY2" fmla="*/ 495014 h 659510"/>
                <a:gd name="connsiteX3" fmla="*/ 140303 w 1158620"/>
                <a:gd name="connsiteY3" fmla="*/ 431006 h 659510"/>
                <a:gd name="connsiteX4" fmla="*/ 122301 w 1158620"/>
                <a:gd name="connsiteY4" fmla="*/ 347282 h 659510"/>
                <a:gd name="connsiteX5" fmla="*/ 113348 w 1158620"/>
                <a:gd name="connsiteY5" fmla="*/ 256603 h 659510"/>
                <a:gd name="connsiteX6" fmla="*/ 102679 w 1158620"/>
                <a:gd name="connsiteY6" fmla="*/ 153257 h 659510"/>
                <a:gd name="connsiteX7" fmla="*/ 84773 w 1158620"/>
                <a:gd name="connsiteY7" fmla="*/ 74390 h 659510"/>
                <a:gd name="connsiteX8" fmla="*/ 52769 w 1158620"/>
                <a:gd name="connsiteY8" fmla="*/ 22479 h 659510"/>
                <a:gd name="connsiteX9" fmla="*/ 0 w 1158620"/>
                <a:gd name="connsiteY9" fmla="*/ 0 h 659510"/>
                <a:gd name="connsiteX10" fmla="*/ 910209 w 1158620"/>
                <a:gd name="connsiteY10" fmla="*/ 95726 h 659510"/>
                <a:gd name="connsiteX11" fmla="*/ 965740 w 1158620"/>
                <a:gd name="connsiteY11" fmla="*/ 119729 h 659510"/>
                <a:gd name="connsiteX12" fmla="*/ 999173 w 1158620"/>
                <a:gd name="connsiteY12" fmla="*/ 175355 h 659510"/>
                <a:gd name="connsiteX13" fmla="*/ 1017746 w 1158620"/>
                <a:gd name="connsiteY13" fmla="*/ 259842 h 659510"/>
                <a:gd name="connsiteX14" fmla="*/ 1028605 w 1158620"/>
                <a:gd name="connsiteY14" fmla="*/ 370523 h 659510"/>
                <a:gd name="connsiteX15" fmla="*/ 1037749 w 1158620"/>
                <a:gd name="connsiteY15" fmla="*/ 467678 h 659510"/>
                <a:gd name="connsiteX16" fmla="*/ 1056418 w 1158620"/>
                <a:gd name="connsiteY16" fmla="*/ 557308 h 659510"/>
                <a:gd name="connsiteX17" fmla="*/ 1093756 w 1158620"/>
                <a:gd name="connsiteY17" fmla="*/ 625793 h 659510"/>
                <a:gd name="connsiteX18" fmla="*/ 1158621 w 1158620"/>
                <a:gd name="connsiteY18" fmla="*/ 659511 h 65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58620" h="659510">
                  <a:moveTo>
                    <a:pt x="1158621" y="659511"/>
                  </a:moveTo>
                  <a:lnTo>
                    <a:pt x="237839" y="526637"/>
                  </a:lnTo>
                  <a:cubicBezTo>
                    <a:pt x="211931" y="522923"/>
                    <a:pt x="191738" y="511683"/>
                    <a:pt x="176022" y="495014"/>
                  </a:cubicBezTo>
                  <a:cubicBezTo>
                    <a:pt x="160211" y="478345"/>
                    <a:pt x="148781" y="456343"/>
                    <a:pt x="140303" y="431006"/>
                  </a:cubicBezTo>
                  <a:cubicBezTo>
                    <a:pt x="131826" y="405670"/>
                    <a:pt x="126302" y="377095"/>
                    <a:pt x="122301" y="347282"/>
                  </a:cubicBezTo>
                  <a:cubicBezTo>
                    <a:pt x="118300" y="317468"/>
                    <a:pt x="115824" y="286607"/>
                    <a:pt x="113348" y="256603"/>
                  </a:cubicBezTo>
                  <a:cubicBezTo>
                    <a:pt x="110300" y="218313"/>
                    <a:pt x="107061" y="183737"/>
                    <a:pt x="102679" y="153257"/>
                  </a:cubicBezTo>
                  <a:cubicBezTo>
                    <a:pt x="98298" y="122777"/>
                    <a:pt x="92678" y="96298"/>
                    <a:pt x="84773" y="74390"/>
                  </a:cubicBezTo>
                  <a:cubicBezTo>
                    <a:pt x="76867" y="52483"/>
                    <a:pt x="66580" y="34957"/>
                    <a:pt x="52769" y="22479"/>
                  </a:cubicBezTo>
                  <a:cubicBezTo>
                    <a:pt x="39053" y="9906"/>
                    <a:pt x="21812" y="2286"/>
                    <a:pt x="0" y="0"/>
                  </a:cubicBezTo>
                  <a:lnTo>
                    <a:pt x="910209" y="95726"/>
                  </a:lnTo>
                  <a:cubicBezTo>
                    <a:pt x="933164" y="98107"/>
                    <a:pt x="951262" y="106299"/>
                    <a:pt x="965740" y="119729"/>
                  </a:cubicBezTo>
                  <a:cubicBezTo>
                    <a:pt x="980123" y="133159"/>
                    <a:pt x="990886" y="151828"/>
                    <a:pt x="999173" y="175355"/>
                  </a:cubicBezTo>
                  <a:cubicBezTo>
                    <a:pt x="1007459" y="198882"/>
                    <a:pt x="1013269" y="227171"/>
                    <a:pt x="1017746" y="259842"/>
                  </a:cubicBezTo>
                  <a:cubicBezTo>
                    <a:pt x="1022223" y="292513"/>
                    <a:pt x="1025462" y="329565"/>
                    <a:pt x="1028605" y="370523"/>
                  </a:cubicBezTo>
                  <a:cubicBezTo>
                    <a:pt x="1031081" y="402622"/>
                    <a:pt x="1033558" y="435769"/>
                    <a:pt x="1037749" y="467678"/>
                  </a:cubicBezTo>
                  <a:cubicBezTo>
                    <a:pt x="1041844" y="499586"/>
                    <a:pt x="1047559" y="530161"/>
                    <a:pt x="1056418" y="557308"/>
                  </a:cubicBezTo>
                  <a:cubicBezTo>
                    <a:pt x="1065276" y="584454"/>
                    <a:pt x="1077182" y="607981"/>
                    <a:pt x="1093756" y="625793"/>
                  </a:cubicBezTo>
                  <a:cubicBezTo>
                    <a:pt x="1110234" y="643509"/>
                    <a:pt x="1131380" y="655511"/>
                    <a:pt x="1158621" y="659511"/>
                  </a:cubicBezTo>
                </a:path>
              </a:pathLst>
            </a:custGeom>
            <a:solidFill>
              <a:srgbClr val="FF9966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rgbClr val="9F3367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5" name="Graphic 90">
              <a:extLst>
                <a:ext uri="{FF2B5EF4-FFF2-40B4-BE49-F238E27FC236}">
                  <a16:creationId xmlns:a16="http://schemas.microsoft.com/office/drawing/2014/main" id="{F8BB1C2B-B579-B6EC-50C6-E5E36E495479}"/>
                </a:ext>
              </a:extLst>
            </p:cNvPr>
            <p:cNvSpPr/>
            <p:nvPr/>
          </p:nvSpPr>
          <p:spPr>
            <a:xfrm>
              <a:off x="6312128" y="2946232"/>
              <a:ext cx="2848881" cy="2064111"/>
            </a:xfrm>
            <a:custGeom>
              <a:avLst/>
              <a:gdLst>
                <a:gd name="connsiteX0" fmla="*/ 1225486 w 1750409"/>
                <a:gd name="connsiteY0" fmla="*/ 784308 h 1268231"/>
                <a:gd name="connsiteX1" fmla="*/ 1392174 w 1750409"/>
                <a:gd name="connsiteY1" fmla="*/ 444456 h 1268231"/>
                <a:gd name="connsiteX2" fmla="*/ 1480376 w 1750409"/>
                <a:gd name="connsiteY2" fmla="*/ 294247 h 1268231"/>
                <a:gd name="connsiteX3" fmla="*/ 1590294 w 1750409"/>
                <a:gd name="connsiteY3" fmla="*/ 158992 h 1268231"/>
                <a:gd name="connsiteX4" fmla="*/ 1750409 w 1750409"/>
                <a:gd name="connsiteY4" fmla="*/ 89935 h 1268231"/>
                <a:gd name="connsiteX5" fmla="*/ 1689164 w 1750409"/>
                <a:gd name="connsiteY5" fmla="*/ 83935 h 1268231"/>
                <a:gd name="connsiteX6" fmla="*/ 1534287 w 1750409"/>
                <a:gd name="connsiteY6" fmla="*/ 68695 h 1268231"/>
                <a:gd name="connsiteX7" fmla="*/ 1329214 w 1750409"/>
                <a:gd name="connsiteY7" fmla="*/ 48502 h 1268231"/>
                <a:gd name="connsiteX8" fmla="*/ 1117283 w 1750409"/>
                <a:gd name="connsiteY8" fmla="*/ 27547 h 1268231"/>
                <a:gd name="connsiteX9" fmla="*/ 941927 w 1750409"/>
                <a:gd name="connsiteY9" fmla="*/ 10211 h 1268231"/>
                <a:gd name="connsiteX10" fmla="*/ 846487 w 1750409"/>
                <a:gd name="connsiteY10" fmla="*/ 781 h 1268231"/>
                <a:gd name="connsiteX11" fmla="*/ 659130 w 1750409"/>
                <a:gd name="connsiteY11" fmla="*/ 92888 h 1268231"/>
                <a:gd name="connsiteX12" fmla="*/ 460153 w 1750409"/>
                <a:gd name="connsiteY12" fmla="*/ 407213 h 1268231"/>
                <a:gd name="connsiteX13" fmla="*/ 281273 w 1750409"/>
                <a:gd name="connsiteY13" fmla="*/ 772592 h 1268231"/>
                <a:gd name="connsiteX14" fmla="*/ 189262 w 1750409"/>
                <a:gd name="connsiteY14" fmla="*/ 938994 h 1268231"/>
                <a:gd name="connsiteX15" fmla="*/ 71247 w 1750409"/>
                <a:gd name="connsiteY15" fmla="*/ 1079964 h 1268231"/>
                <a:gd name="connsiteX16" fmla="*/ 0 w 1750409"/>
                <a:gd name="connsiteY16" fmla="*/ 1093966 h 1268231"/>
                <a:gd name="connsiteX17" fmla="*/ 0 w 1750409"/>
                <a:gd name="connsiteY17" fmla="*/ 1093966 h 1268231"/>
                <a:gd name="connsiteX18" fmla="*/ 139827 w 1750409"/>
                <a:gd name="connsiteY18" fmla="*/ 1121779 h 1268231"/>
                <a:gd name="connsiteX19" fmla="*/ 442627 w 1750409"/>
                <a:gd name="connsiteY19" fmla="*/ 1182072 h 1268231"/>
                <a:gd name="connsiteX20" fmla="*/ 739521 w 1750409"/>
                <a:gd name="connsiteY20" fmla="*/ 1241127 h 1268231"/>
                <a:gd name="connsiteX21" fmla="*/ 833342 w 1750409"/>
                <a:gd name="connsiteY21" fmla="*/ 1259796 h 1268231"/>
                <a:gd name="connsiteX22" fmla="*/ 883730 w 1750409"/>
                <a:gd name="connsiteY22" fmla="*/ 1268178 h 1268231"/>
                <a:gd name="connsiteX23" fmla="*/ 969550 w 1750409"/>
                <a:gd name="connsiteY23" fmla="*/ 1223220 h 1268231"/>
                <a:gd name="connsiteX24" fmla="*/ 1051274 w 1750409"/>
                <a:gd name="connsiteY24" fmla="*/ 1116254 h 1268231"/>
                <a:gd name="connsiteX25" fmla="*/ 1191863 w 1750409"/>
                <a:gd name="connsiteY25" fmla="*/ 854698 h 1268231"/>
                <a:gd name="connsiteX26" fmla="*/ 1225486 w 1750409"/>
                <a:gd name="connsiteY26" fmla="*/ 784308 h 1268231"/>
                <a:gd name="connsiteX27" fmla="*/ 1225486 w 1750409"/>
                <a:gd name="connsiteY27" fmla="*/ 784308 h 126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0409" h="1268231">
                  <a:moveTo>
                    <a:pt x="1225486" y="784308"/>
                  </a:moveTo>
                  <a:cubicBezTo>
                    <a:pt x="1279779" y="670389"/>
                    <a:pt x="1332738" y="555803"/>
                    <a:pt x="1392174" y="444456"/>
                  </a:cubicBezTo>
                  <a:cubicBezTo>
                    <a:pt x="1419511" y="393211"/>
                    <a:pt x="1448372" y="342729"/>
                    <a:pt x="1480376" y="294247"/>
                  </a:cubicBezTo>
                  <a:cubicBezTo>
                    <a:pt x="1512380" y="245860"/>
                    <a:pt x="1547527" y="198520"/>
                    <a:pt x="1590294" y="158992"/>
                  </a:cubicBezTo>
                  <a:cubicBezTo>
                    <a:pt x="1633728" y="118796"/>
                    <a:pt x="1688973" y="85078"/>
                    <a:pt x="1750409" y="89935"/>
                  </a:cubicBezTo>
                  <a:cubicBezTo>
                    <a:pt x="1730026" y="87935"/>
                    <a:pt x="1709547" y="85935"/>
                    <a:pt x="1689164" y="83935"/>
                  </a:cubicBezTo>
                  <a:cubicBezTo>
                    <a:pt x="1637538" y="78886"/>
                    <a:pt x="1585913" y="73743"/>
                    <a:pt x="1534287" y="68695"/>
                  </a:cubicBezTo>
                  <a:cubicBezTo>
                    <a:pt x="1465898" y="61932"/>
                    <a:pt x="1397508" y="55169"/>
                    <a:pt x="1329214" y="48502"/>
                  </a:cubicBezTo>
                  <a:cubicBezTo>
                    <a:pt x="1258538" y="41548"/>
                    <a:pt x="1187958" y="34595"/>
                    <a:pt x="1117283" y="27547"/>
                  </a:cubicBezTo>
                  <a:cubicBezTo>
                    <a:pt x="1058799" y="21736"/>
                    <a:pt x="1000316" y="16021"/>
                    <a:pt x="941927" y="10211"/>
                  </a:cubicBezTo>
                  <a:cubicBezTo>
                    <a:pt x="910114" y="7068"/>
                    <a:pt x="878300" y="3925"/>
                    <a:pt x="846487" y="781"/>
                  </a:cubicBezTo>
                  <a:cubicBezTo>
                    <a:pt x="771049" y="-6648"/>
                    <a:pt x="707898" y="40024"/>
                    <a:pt x="659130" y="92888"/>
                  </a:cubicBezTo>
                  <a:cubicBezTo>
                    <a:pt x="575215" y="183947"/>
                    <a:pt x="515874" y="297580"/>
                    <a:pt x="460153" y="407213"/>
                  </a:cubicBezTo>
                  <a:cubicBezTo>
                    <a:pt x="398717" y="528085"/>
                    <a:pt x="342614" y="651720"/>
                    <a:pt x="281273" y="772592"/>
                  </a:cubicBezTo>
                  <a:cubicBezTo>
                    <a:pt x="252603" y="829075"/>
                    <a:pt x="222790" y="885178"/>
                    <a:pt x="189262" y="938994"/>
                  </a:cubicBezTo>
                  <a:cubicBezTo>
                    <a:pt x="157639" y="989762"/>
                    <a:pt x="121920" y="1045960"/>
                    <a:pt x="71247" y="1079964"/>
                  </a:cubicBezTo>
                  <a:cubicBezTo>
                    <a:pt x="49244" y="1094728"/>
                    <a:pt x="25908" y="1099109"/>
                    <a:pt x="0" y="1093966"/>
                  </a:cubicBezTo>
                  <a:cubicBezTo>
                    <a:pt x="0" y="1093966"/>
                    <a:pt x="0" y="1093966"/>
                    <a:pt x="0" y="1093966"/>
                  </a:cubicBezTo>
                  <a:cubicBezTo>
                    <a:pt x="46577" y="1103205"/>
                    <a:pt x="93154" y="1112540"/>
                    <a:pt x="139827" y="1121779"/>
                  </a:cubicBezTo>
                  <a:cubicBezTo>
                    <a:pt x="240792" y="1141877"/>
                    <a:pt x="341662" y="1161974"/>
                    <a:pt x="442627" y="1182072"/>
                  </a:cubicBezTo>
                  <a:cubicBezTo>
                    <a:pt x="541592" y="1201789"/>
                    <a:pt x="640556" y="1221410"/>
                    <a:pt x="739521" y="1241127"/>
                  </a:cubicBezTo>
                  <a:cubicBezTo>
                    <a:pt x="770763" y="1247318"/>
                    <a:pt x="802005" y="1253605"/>
                    <a:pt x="833342" y="1259796"/>
                  </a:cubicBezTo>
                  <a:cubicBezTo>
                    <a:pt x="849821" y="1263035"/>
                    <a:pt x="866870" y="1267511"/>
                    <a:pt x="883730" y="1268178"/>
                  </a:cubicBezTo>
                  <a:cubicBezTo>
                    <a:pt x="917353" y="1269511"/>
                    <a:pt x="947071" y="1245794"/>
                    <a:pt x="969550" y="1223220"/>
                  </a:cubicBezTo>
                  <a:cubicBezTo>
                    <a:pt x="1001268" y="1191407"/>
                    <a:pt x="1027271" y="1154069"/>
                    <a:pt x="1051274" y="1116254"/>
                  </a:cubicBezTo>
                  <a:cubicBezTo>
                    <a:pt x="1104233" y="1032625"/>
                    <a:pt x="1148715" y="943661"/>
                    <a:pt x="1191863" y="854698"/>
                  </a:cubicBezTo>
                  <a:cubicBezTo>
                    <a:pt x="1203008" y="831266"/>
                    <a:pt x="1214342" y="807835"/>
                    <a:pt x="1225486" y="784308"/>
                  </a:cubicBezTo>
                  <a:cubicBezTo>
                    <a:pt x="1234059" y="766210"/>
                    <a:pt x="1222724" y="790023"/>
                    <a:pt x="1225486" y="784308"/>
                  </a:cubicBezTo>
                  <a:close/>
                </a:path>
              </a:pathLst>
            </a:custGeom>
            <a:solidFill>
              <a:srgbClr val="FFCC99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rgbClr val="C23764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6" name="Graphic 90">
              <a:extLst>
                <a:ext uri="{FF2B5EF4-FFF2-40B4-BE49-F238E27FC236}">
                  <a16:creationId xmlns:a16="http://schemas.microsoft.com/office/drawing/2014/main" id="{57713681-35BC-4477-03DC-3306BEE88F4B}"/>
                </a:ext>
              </a:extLst>
            </p:cNvPr>
            <p:cNvSpPr/>
            <p:nvPr/>
          </p:nvSpPr>
          <p:spPr>
            <a:xfrm>
              <a:off x="5756124" y="3731169"/>
              <a:ext cx="1934392" cy="1395528"/>
            </a:xfrm>
            <a:custGeom>
              <a:avLst/>
              <a:gdLst>
                <a:gd name="connsiteX0" fmla="*/ 1095089 w 1188529"/>
                <a:gd name="connsiteY0" fmla="*/ 806482 h 857440"/>
                <a:gd name="connsiteX1" fmla="*/ 1040797 w 1188529"/>
                <a:gd name="connsiteY1" fmla="*/ 713137 h 857440"/>
                <a:gd name="connsiteX2" fmla="*/ 1012984 w 1188529"/>
                <a:gd name="connsiteY2" fmla="*/ 594074 h 857440"/>
                <a:gd name="connsiteX3" fmla="*/ 998792 w 1188529"/>
                <a:gd name="connsiteY3" fmla="*/ 465963 h 857440"/>
                <a:gd name="connsiteX4" fmla="*/ 983456 w 1188529"/>
                <a:gd name="connsiteY4" fmla="*/ 332994 h 857440"/>
                <a:gd name="connsiteX5" fmla="*/ 958596 w 1188529"/>
                <a:gd name="connsiteY5" fmla="*/ 230410 h 857440"/>
                <a:gd name="connsiteX6" fmla="*/ 915352 w 1188529"/>
                <a:gd name="connsiteY6" fmla="*/ 161258 h 857440"/>
                <a:gd name="connsiteX7" fmla="*/ 844772 w 1188529"/>
                <a:gd name="connsiteY7" fmla="*/ 128683 h 857440"/>
                <a:gd name="connsiteX8" fmla="*/ 0 w 1188529"/>
                <a:gd name="connsiteY8" fmla="*/ 0 h 857440"/>
                <a:gd name="connsiteX9" fmla="*/ 66961 w 1188529"/>
                <a:gd name="connsiteY9" fmla="*/ 30575 h 857440"/>
                <a:gd name="connsiteX10" fmla="*/ 108109 w 1188529"/>
                <a:gd name="connsiteY10" fmla="*/ 95059 h 857440"/>
                <a:gd name="connsiteX11" fmla="*/ 131921 w 1188529"/>
                <a:gd name="connsiteY11" fmla="*/ 190691 h 857440"/>
                <a:gd name="connsiteX12" fmla="*/ 146780 w 1188529"/>
                <a:gd name="connsiteY12" fmla="*/ 314611 h 857440"/>
                <a:gd name="connsiteX13" fmla="*/ 160592 w 1188529"/>
                <a:gd name="connsiteY13" fmla="*/ 434054 h 857440"/>
                <a:gd name="connsiteX14" fmla="*/ 187261 w 1188529"/>
                <a:gd name="connsiteY14" fmla="*/ 545116 h 857440"/>
                <a:gd name="connsiteX15" fmla="*/ 238982 w 1188529"/>
                <a:gd name="connsiteY15" fmla="*/ 632270 h 857440"/>
                <a:gd name="connsiteX16" fmla="*/ 327660 w 1188529"/>
                <a:gd name="connsiteY16" fmla="*/ 679990 h 857440"/>
                <a:gd name="connsiteX17" fmla="*/ 1188530 w 1188529"/>
                <a:gd name="connsiteY17" fmla="*/ 857441 h 857440"/>
                <a:gd name="connsiteX18" fmla="*/ 1095089 w 1188529"/>
                <a:gd name="connsiteY18" fmla="*/ 806482 h 85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529" h="857440">
                  <a:moveTo>
                    <a:pt x="1095089" y="806482"/>
                  </a:moveTo>
                  <a:cubicBezTo>
                    <a:pt x="1071181" y="781526"/>
                    <a:pt x="1053751" y="749522"/>
                    <a:pt x="1040797" y="713137"/>
                  </a:cubicBezTo>
                  <a:cubicBezTo>
                    <a:pt x="1027843" y="676751"/>
                    <a:pt x="1019270" y="636175"/>
                    <a:pt x="1012984" y="594074"/>
                  </a:cubicBezTo>
                  <a:cubicBezTo>
                    <a:pt x="1006697" y="551974"/>
                    <a:pt x="1002697" y="508349"/>
                    <a:pt x="998792" y="465963"/>
                  </a:cubicBezTo>
                  <a:cubicBezTo>
                    <a:pt x="994315" y="416909"/>
                    <a:pt x="989647" y="372428"/>
                    <a:pt x="983456" y="332994"/>
                  </a:cubicBezTo>
                  <a:cubicBezTo>
                    <a:pt x="977265" y="293560"/>
                    <a:pt x="969455" y="259175"/>
                    <a:pt x="958596" y="230410"/>
                  </a:cubicBezTo>
                  <a:cubicBezTo>
                    <a:pt x="947738" y="201644"/>
                    <a:pt x="933831" y="178403"/>
                    <a:pt x="915352" y="161258"/>
                  </a:cubicBezTo>
                  <a:cubicBezTo>
                    <a:pt x="896874" y="144113"/>
                    <a:pt x="873823" y="133064"/>
                    <a:pt x="844772" y="128683"/>
                  </a:cubicBezTo>
                  <a:lnTo>
                    <a:pt x="0" y="0"/>
                  </a:lnTo>
                  <a:cubicBezTo>
                    <a:pt x="27527" y="4191"/>
                    <a:pt x="49435" y="14573"/>
                    <a:pt x="66961" y="30575"/>
                  </a:cubicBezTo>
                  <a:cubicBezTo>
                    <a:pt x="84487" y="46577"/>
                    <a:pt x="97726" y="68199"/>
                    <a:pt x="108109" y="95059"/>
                  </a:cubicBezTo>
                  <a:cubicBezTo>
                    <a:pt x="118491" y="121920"/>
                    <a:pt x="125921" y="153924"/>
                    <a:pt x="131921" y="190691"/>
                  </a:cubicBezTo>
                  <a:cubicBezTo>
                    <a:pt x="137922" y="227457"/>
                    <a:pt x="142399" y="268891"/>
                    <a:pt x="146780" y="314611"/>
                  </a:cubicBezTo>
                  <a:cubicBezTo>
                    <a:pt x="150590" y="354044"/>
                    <a:pt x="154496" y="394716"/>
                    <a:pt x="160592" y="434054"/>
                  </a:cubicBezTo>
                  <a:cubicBezTo>
                    <a:pt x="166688" y="473297"/>
                    <a:pt x="174879" y="511207"/>
                    <a:pt x="187261" y="545116"/>
                  </a:cubicBezTo>
                  <a:cubicBezTo>
                    <a:pt x="199644" y="579025"/>
                    <a:pt x="216217" y="608933"/>
                    <a:pt x="238982" y="632270"/>
                  </a:cubicBezTo>
                  <a:cubicBezTo>
                    <a:pt x="261747" y="655606"/>
                    <a:pt x="290608" y="672370"/>
                    <a:pt x="327660" y="679990"/>
                  </a:cubicBezTo>
                  <a:lnTo>
                    <a:pt x="1188530" y="857441"/>
                  </a:lnTo>
                  <a:cubicBezTo>
                    <a:pt x="1149477" y="849249"/>
                    <a:pt x="1118997" y="831437"/>
                    <a:pt x="1095089" y="806482"/>
                  </a:cubicBezTo>
                  <a:close/>
                </a:path>
              </a:pathLst>
            </a:custGeom>
            <a:solidFill>
              <a:srgbClr val="FF9966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rgbClr val="C23764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7" name="Graphic 90">
              <a:extLst>
                <a:ext uri="{FF2B5EF4-FFF2-40B4-BE49-F238E27FC236}">
                  <a16:creationId xmlns:a16="http://schemas.microsoft.com/office/drawing/2014/main" id="{13B7CE07-E27D-100A-701B-44A6AAD2CDAC}"/>
                </a:ext>
              </a:extLst>
            </p:cNvPr>
            <p:cNvSpPr/>
            <p:nvPr/>
          </p:nvSpPr>
          <p:spPr>
            <a:xfrm>
              <a:off x="5609108" y="2702428"/>
              <a:ext cx="4833612" cy="3480604"/>
            </a:xfrm>
            <a:custGeom>
              <a:avLst/>
              <a:gdLst>
                <a:gd name="connsiteX0" fmla="*/ 2901401 w 2969867"/>
                <a:gd name="connsiteY0" fmla="*/ 0 h 2138552"/>
                <a:gd name="connsiteX1" fmla="*/ 2961027 w 2969867"/>
                <a:gd name="connsiteY1" fmla="*/ 24194 h 2138552"/>
                <a:gd name="connsiteX2" fmla="*/ 2969600 w 2969867"/>
                <a:gd name="connsiteY2" fmla="*/ 27623 h 2138552"/>
                <a:gd name="connsiteX3" fmla="*/ 2963885 w 2969867"/>
                <a:gd name="connsiteY3" fmla="*/ 47339 h 2138552"/>
                <a:gd name="connsiteX4" fmla="*/ 2945406 w 2969867"/>
                <a:gd name="connsiteY4" fmla="*/ 102870 h 2138552"/>
                <a:gd name="connsiteX5" fmla="*/ 2835678 w 2969867"/>
                <a:gd name="connsiteY5" fmla="*/ 390335 h 2138552"/>
                <a:gd name="connsiteX6" fmla="*/ 2690517 w 2969867"/>
                <a:gd name="connsiteY6" fmla="*/ 674465 h 2138552"/>
                <a:gd name="connsiteX7" fmla="*/ 2606792 w 2969867"/>
                <a:gd name="connsiteY7" fmla="*/ 786955 h 2138552"/>
                <a:gd name="connsiteX8" fmla="*/ 2493064 w 2969867"/>
                <a:gd name="connsiteY8" fmla="*/ 871347 h 2138552"/>
                <a:gd name="connsiteX9" fmla="*/ 2377335 w 2969867"/>
                <a:gd name="connsiteY9" fmla="*/ 858584 h 2138552"/>
                <a:gd name="connsiteX10" fmla="*/ 2314946 w 2969867"/>
                <a:gd name="connsiteY10" fmla="*/ 739235 h 2138552"/>
                <a:gd name="connsiteX11" fmla="*/ 2277608 w 2969867"/>
                <a:gd name="connsiteY11" fmla="*/ 429959 h 2138552"/>
                <a:gd name="connsiteX12" fmla="*/ 2211124 w 2969867"/>
                <a:gd name="connsiteY12" fmla="*/ 323374 h 2138552"/>
                <a:gd name="connsiteX13" fmla="*/ 2089204 w 2969867"/>
                <a:gd name="connsiteY13" fmla="*/ 345948 h 2138552"/>
                <a:gd name="connsiteX14" fmla="*/ 1992811 w 2969867"/>
                <a:gd name="connsiteY14" fmla="*/ 453295 h 2138552"/>
                <a:gd name="connsiteX15" fmla="*/ 1912229 w 2969867"/>
                <a:gd name="connsiteY15" fmla="*/ 583978 h 2138552"/>
                <a:gd name="connsiteX16" fmla="*/ 1622288 w 2969867"/>
                <a:gd name="connsiteY16" fmla="*/ 1169956 h 2138552"/>
                <a:gd name="connsiteX17" fmla="*/ 1454744 w 2969867"/>
                <a:gd name="connsiteY17" fmla="*/ 1422654 h 2138552"/>
                <a:gd name="connsiteX18" fmla="*/ 1339015 w 2969867"/>
                <a:gd name="connsiteY18" fmla="*/ 1491901 h 2138552"/>
                <a:gd name="connsiteX19" fmla="*/ 1211285 w 2969867"/>
                <a:gd name="connsiteY19" fmla="*/ 1464564 h 2138552"/>
                <a:gd name="connsiteX20" fmla="*/ 1095842 w 2969867"/>
                <a:gd name="connsiteY20" fmla="*/ 1213104 h 2138552"/>
                <a:gd name="connsiteX21" fmla="*/ 1056218 w 2969867"/>
                <a:gd name="connsiteY21" fmla="*/ 904684 h 2138552"/>
                <a:gd name="connsiteX22" fmla="*/ 995734 w 2969867"/>
                <a:gd name="connsiteY22" fmla="*/ 789527 h 2138552"/>
                <a:gd name="connsiteX23" fmla="*/ 879529 w 2969867"/>
                <a:gd name="connsiteY23" fmla="*/ 760476 h 2138552"/>
                <a:gd name="connsiteX24" fmla="*/ 662835 w 2969867"/>
                <a:gd name="connsiteY24" fmla="*/ 913829 h 2138552"/>
                <a:gd name="connsiteX25" fmla="*/ 499005 w 2969867"/>
                <a:gd name="connsiteY25" fmla="*/ 1153382 h 2138552"/>
                <a:gd name="connsiteX26" fmla="*/ 349463 w 2969867"/>
                <a:gd name="connsiteY26" fmla="*/ 1443133 h 2138552"/>
                <a:gd name="connsiteX27" fmla="*/ 114576 w 2969867"/>
                <a:gd name="connsiteY27" fmla="*/ 2026539 h 2138552"/>
                <a:gd name="connsiteX28" fmla="*/ 77333 w 2969867"/>
                <a:gd name="connsiteY28" fmla="*/ 2138553 h 2138552"/>
                <a:gd name="connsiteX29" fmla="*/ 16754 w 2969867"/>
                <a:gd name="connsiteY29" fmla="*/ 2119027 h 2138552"/>
                <a:gd name="connsiteX30" fmla="*/ 86 w 2969867"/>
                <a:gd name="connsiteY30" fmla="*/ 2112740 h 2138552"/>
                <a:gd name="connsiteX31" fmla="*/ 3419 w 2969867"/>
                <a:gd name="connsiteY31" fmla="*/ 2102263 h 2138552"/>
                <a:gd name="connsiteX32" fmla="*/ 12468 w 2969867"/>
                <a:gd name="connsiteY32" fmla="*/ 2075021 h 2138552"/>
                <a:gd name="connsiteX33" fmla="*/ 106670 w 2969867"/>
                <a:gd name="connsiteY33" fmla="*/ 1812417 h 2138552"/>
                <a:gd name="connsiteX34" fmla="*/ 371084 w 2969867"/>
                <a:gd name="connsiteY34" fmla="*/ 1215771 h 2138552"/>
                <a:gd name="connsiteX35" fmla="*/ 525770 w 2969867"/>
                <a:gd name="connsiteY35" fmla="*/ 958501 h 2138552"/>
                <a:gd name="connsiteX36" fmla="*/ 719509 w 2969867"/>
                <a:gd name="connsiteY36" fmla="*/ 743998 h 2138552"/>
                <a:gd name="connsiteX37" fmla="*/ 985447 w 2969867"/>
                <a:gd name="connsiteY37" fmla="*/ 683133 h 2138552"/>
                <a:gd name="connsiteX38" fmla="*/ 1137275 w 2969867"/>
                <a:gd name="connsiteY38" fmla="*/ 896493 h 2138552"/>
                <a:gd name="connsiteX39" fmla="*/ 1176423 w 2969867"/>
                <a:gd name="connsiteY39" fmla="*/ 1211199 h 2138552"/>
                <a:gd name="connsiteX40" fmla="*/ 1322060 w 2969867"/>
                <a:gd name="connsiteY40" fmla="*/ 1406271 h 2138552"/>
                <a:gd name="connsiteX41" fmla="*/ 1427883 w 2969867"/>
                <a:gd name="connsiteY41" fmla="*/ 1332262 h 2138552"/>
                <a:gd name="connsiteX42" fmla="*/ 1513132 w 2969867"/>
                <a:gd name="connsiteY42" fmla="*/ 1205198 h 2138552"/>
                <a:gd name="connsiteX43" fmla="*/ 1662198 w 2969867"/>
                <a:gd name="connsiteY43" fmla="*/ 912971 h 2138552"/>
                <a:gd name="connsiteX44" fmla="*/ 1806692 w 2969867"/>
                <a:gd name="connsiteY44" fmla="*/ 616077 h 2138552"/>
                <a:gd name="connsiteX45" fmla="*/ 1973761 w 2969867"/>
                <a:gd name="connsiteY45" fmla="*/ 348901 h 2138552"/>
                <a:gd name="connsiteX46" fmla="*/ 2211695 w 2969867"/>
                <a:gd name="connsiteY46" fmla="*/ 232505 h 2138552"/>
                <a:gd name="connsiteX47" fmla="*/ 2358571 w 2969867"/>
                <a:gd name="connsiteY47" fmla="*/ 448151 h 2138552"/>
                <a:gd name="connsiteX48" fmla="*/ 2374764 w 2969867"/>
                <a:gd name="connsiteY48" fmla="*/ 612267 h 2138552"/>
                <a:gd name="connsiteX49" fmla="*/ 2394766 w 2969867"/>
                <a:gd name="connsiteY49" fmla="*/ 742188 h 2138552"/>
                <a:gd name="connsiteX50" fmla="*/ 2422008 w 2969867"/>
                <a:gd name="connsiteY50" fmla="*/ 787908 h 2138552"/>
                <a:gd name="connsiteX51" fmla="*/ 2485253 w 2969867"/>
                <a:gd name="connsiteY51" fmla="*/ 785146 h 2138552"/>
                <a:gd name="connsiteX52" fmla="*/ 2587266 w 2969867"/>
                <a:gd name="connsiteY52" fmla="*/ 689991 h 2138552"/>
                <a:gd name="connsiteX53" fmla="*/ 2741000 w 2969867"/>
                <a:gd name="connsiteY53" fmla="*/ 417671 h 2138552"/>
                <a:gd name="connsiteX54" fmla="*/ 2861967 w 2969867"/>
                <a:gd name="connsiteY54" fmla="*/ 116586 h 2138552"/>
                <a:gd name="connsiteX55" fmla="*/ 2901401 w 2969867"/>
                <a:gd name="connsiteY55" fmla="*/ 0 h 213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969867" h="2138552">
                  <a:moveTo>
                    <a:pt x="2901401" y="0"/>
                  </a:moveTo>
                  <a:cubicBezTo>
                    <a:pt x="2921308" y="8096"/>
                    <a:pt x="2941120" y="16097"/>
                    <a:pt x="2961027" y="24194"/>
                  </a:cubicBezTo>
                  <a:cubicBezTo>
                    <a:pt x="2962646" y="24860"/>
                    <a:pt x="2968742" y="26289"/>
                    <a:pt x="2969600" y="27623"/>
                  </a:cubicBezTo>
                  <a:cubicBezTo>
                    <a:pt x="2971219" y="30480"/>
                    <a:pt x="2965028" y="43815"/>
                    <a:pt x="2963885" y="47339"/>
                  </a:cubicBezTo>
                  <a:cubicBezTo>
                    <a:pt x="2957884" y="65913"/>
                    <a:pt x="2951693" y="84392"/>
                    <a:pt x="2945406" y="102870"/>
                  </a:cubicBezTo>
                  <a:cubicBezTo>
                    <a:pt x="2912354" y="199930"/>
                    <a:pt x="2876159" y="296037"/>
                    <a:pt x="2835678" y="390335"/>
                  </a:cubicBezTo>
                  <a:cubicBezTo>
                    <a:pt x="2793768" y="487966"/>
                    <a:pt x="2747477" y="584645"/>
                    <a:pt x="2690517" y="674465"/>
                  </a:cubicBezTo>
                  <a:cubicBezTo>
                    <a:pt x="2665466" y="713899"/>
                    <a:pt x="2638225" y="752284"/>
                    <a:pt x="2606792" y="786955"/>
                  </a:cubicBezTo>
                  <a:cubicBezTo>
                    <a:pt x="2575265" y="821722"/>
                    <a:pt x="2537927" y="855250"/>
                    <a:pt x="2493064" y="871347"/>
                  </a:cubicBezTo>
                  <a:cubicBezTo>
                    <a:pt x="2455059" y="884968"/>
                    <a:pt x="2410482" y="883253"/>
                    <a:pt x="2377335" y="858584"/>
                  </a:cubicBezTo>
                  <a:cubicBezTo>
                    <a:pt x="2340092" y="830961"/>
                    <a:pt x="2324281" y="782764"/>
                    <a:pt x="2314946" y="739235"/>
                  </a:cubicBezTo>
                  <a:cubicBezTo>
                    <a:pt x="2293039" y="637508"/>
                    <a:pt x="2300468" y="531590"/>
                    <a:pt x="2277608" y="429959"/>
                  </a:cubicBezTo>
                  <a:cubicBezTo>
                    <a:pt x="2268369" y="388906"/>
                    <a:pt x="2252177" y="342233"/>
                    <a:pt x="2211124" y="323374"/>
                  </a:cubicBezTo>
                  <a:cubicBezTo>
                    <a:pt x="2168547" y="303848"/>
                    <a:pt x="2124446" y="319088"/>
                    <a:pt x="2089204" y="345948"/>
                  </a:cubicBezTo>
                  <a:cubicBezTo>
                    <a:pt x="2050914" y="375094"/>
                    <a:pt x="2020338" y="414147"/>
                    <a:pt x="1992811" y="453295"/>
                  </a:cubicBezTo>
                  <a:cubicBezTo>
                    <a:pt x="1963379" y="495205"/>
                    <a:pt x="1937090" y="539305"/>
                    <a:pt x="1912229" y="583978"/>
                  </a:cubicBezTo>
                  <a:cubicBezTo>
                    <a:pt x="1806121" y="774478"/>
                    <a:pt x="1723634" y="976979"/>
                    <a:pt x="1622288" y="1169956"/>
                  </a:cubicBezTo>
                  <a:cubicBezTo>
                    <a:pt x="1575806" y="1258538"/>
                    <a:pt x="1525610" y="1350931"/>
                    <a:pt x="1454744" y="1422654"/>
                  </a:cubicBezTo>
                  <a:cubicBezTo>
                    <a:pt x="1423025" y="1454753"/>
                    <a:pt x="1384449" y="1483995"/>
                    <a:pt x="1339015" y="1491901"/>
                  </a:cubicBezTo>
                  <a:cubicBezTo>
                    <a:pt x="1296248" y="1499330"/>
                    <a:pt x="1247575" y="1487900"/>
                    <a:pt x="1211285" y="1464564"/>
                  </a:cubicBezTo>
                  <a:cubicBezTo>
                    <a:pt x="1129560" y="1411891"/>
                    <a:pt x="1108129" y="1302258"/>
                    <a:pt x="1095842" y="1213104"/>
                  </a:cubicBezTo>
                  <a:cubicBezTo>
                    <a:pt x="1081745" y="1110615"/>
                    <a:pt x="1081364" y="1005459"/>
                    <a:pt x="1056218" y="904684"/>
                  </a:cubicBezTo>
                  <a:cubicBezTo>
                    <a:pt x="1045740" y="862775"/>
                    <a:pt x="1029738" y="818293"/>
                    <a:pt x="995734" y="789527"/>
                  </a:cubicBezTo>
                  <a:cubicBezTo>
                    <a:pt x="964206" y="762953"/>
                    <a:pt x="919724" y="754380"/>
                    <a:pt x="879529" y="760476"/>
                  </a:cubicBezTo>
                  <a:cubicBezTo>
                    <a:pt x="790661" y="774001"/>
                    <a:pt x="718175" y="848582"/>
                    <a:pt x="662835" y="913829"/>
                  </a:cubicBezTo>
                  <a:cubicBezTo>
                    <a:pt x="600256" y="987647"/>
                    <a:pt x="547487" y="1069753"/>
                    <a:pt x="499005" y="1153382"/>
                  </a:cubicBezTo>
                  <a:cubicBezTo>
                    <a:pt x="444427" y="1247394"/>
                    <a:pt x="395373" y="1344644"/>
                    <a:pt x="349463" y="1443133"/>
                  </a:cubicBezTo>
                  <a:cubicBezTo>
                    <a:pt x="260880" y="1633157"/>
                    <a:pt x="183061" y="1828419"/>
                    <a:pt x="114576" y="2026539"/>
                  </a:cubicBezTo>
                  <a:cubicBezTo>
                    <a:pt x="101717" y="2063782"/>
                    <a:pt x="89240" y="2101120"/>
                    <a:pt x="77333" y="2138553"/>
                  </a:cubicBezTo>
                  <a:cubicBezTo>
                    <a:pt x="57140" y="2132076"/>
                    <a:pt x="36947" y="2125504"/>
                    <a:pt x="16754" y="2119027"/>
                  </a:cubicBezTo>
                  <a:cubicBezTo>
                    <a:pt x="13230" y="2117884"/>
                    <a:pt x="1133" y="2115788"/>
                    <a:pt x="86" y="2112740"/>
                  </a:cubicBezTo>
                  <a:cubicBezTo>
                    <a:pt x="-581" y="2110645"/>
                    <a:pt x="2848" y="2104263"/>
                    <a:pt x="3419" y="2102263"/>
                  </a:cubicBezTo>
                  <a:cubicBezTo>
                    <a:pt x="6372" y="2093214"/>
                    <a:pt x="9420" y="2084070"/>
                    <a:pt x="12468" y="2075021"/>
                  </a:cubicBezTo>
                  <a:cubicBezTo>
                    <a:pt x="41996" y="1986820"/>
                    <a:pt x="73523" y="1899285"/>
                    <a:pt x="106670" y="1812417"/>
                  </a:cubicBezTo>
                  <a:cubicBezTo>
                    <a:pt x="184013" y="1609154"/>
                    <a:pt x="269357" y="1408081"/>
                    <a:pt x="371084" y="1215771"/>
                  </a:cubicBezTo>
                  <a:cubicBezTo>
                    <a:pt x="417852" y="1127284"/>
                    <a:pt x="468335" y="1040511"/>
                    <a:pt x="525770" y="958501"/>
                  </a:cubicBezTo>
                  <a:cubicBezTo>
                    <a:pt x="580825" y="879824"/>
                    <a:pt x="642833" y="802767"/>
                    <a:pt x="719509" y="743998"/>
                  </a:cubicBezTo>
                  <a:cubicBezTo>
                    <a:pt x="795614" y="685609"/>
                    <a:pt x="890768" y="649986"/>
                    <a:pt x="985447" y="683133"/>
                  </a:cubicBezTo>
                  <a:cubicBezTo>
                    <a:pt x="1077458" y="715423"/>
                    <a:pt x="1117844" y="807720"/>
                    <a:pt x="1137275" y="896493"/>
                  </a:cubicBezTo>
                  <a:cubicBezTo>
                    <a:pt x="1159850" y="1000030"/>
                    <a:pt x="1160516" y="1106710"/>
                    <a:pt x="1176423" y="1211199"/>
                  </a:cubicBezTo>
                  <a:cubicBezTo>
                    <a:pt x="1188806" y="1292638"/>
                    <a:pt x="1216619" y="1411129"/>
                    <a:pt x="1322060" y="1406271"/>
                  </a:cubicBezTo>
                  <a:cubicBezTo>
                    <a:pt x="1365971" y="1404271"/>
                    <a:pt x="1401975" y="1363694"/>
                    <a:pt x="1427883" y="1332262"/>
                  </a:cubicBezTo>
                  <a:cubicBezTo>
                    <a:pt x="1460363" y="1292828"/>
                    <a:pt x="1487605" y="1249204"/>
                    <a:pt x="1513132" y="1205198"/>
                  </a:cubicBezTo>
                  <a:cubicBezTo>
                    <a:pt x="1567996" y="1110615"/>
                    <a:pt x="1615240" y="1011650"/>
                    <a:pt x="1662198" y="912971"/>
                  </a:cubicBezTo>
                  <a:cubicBezTo>
                    <a:pt x="1709442" y="813626"/>
                    <a:pt x="1755924" y="713708"/>
                    <a:pt x="1806692" y="616077"/>
                  </a:cubicBezTo>
                  <a:cubicBezTo>
                    <a:pt x="1854984" y="523208"/>
                    <a:pt x="1906610" y="429673"/>
                    <a:pt x="1973761" y="348901"/>
                  </a:cubicBezTo>
                  <a:cubicBezTo>
                    <a:pt x="2032530" y="278321"/>
                    <a:pt x="2113493" y="209550"/>
                    <a:pt x="2211695" y="232505"/>
                  </a:cubicBezTo>
                  <a:cubicBezTo>
                    <a:pt x="2310756" y="255651"/>
                    <a:pt x="2344379" y="358902"/>
                    <a:pt x="2358571" y="448151"/>
                  </a:cubicBezTo>
                  <a:cubicBezTo>
                    <a:pt x="2367239" y="502539"/>
                    <a:pt x="2369906" y="557498"/>
                    <a:pt x="2374764" y="612267"/>
                  </a:cubicBezTo>
                  <a:cubicBezTo>
                    <a:pt x="2378669" y="655606"/>
                    <a:pt x="2382574" y="700278"/>
                    <a:pt x="2394766" y="742188"/>
                  </a:cubicBezTo>
                  <a:cubicBezTo>
                    <a:pt x="2399624" y="758857"/>
                    <a:pt x="2406386" y="778478"/>
                    <a:pt x="2422008" y="787908"/>
                  </a:cubicBezTo>
                  <a:cubicBezTo>
                    <a:pt x="2440867" y="799243"/>
                    <a:pt x="2466584" y="793909"/>
                    <a:pt x="2485253" y="785146"/>
                  </a:cubicBezTo>
                  <a:cubicBezTo>
                    <a:pt x="2527354" y="765429"/>
                    <a:pt x="2559834" y="726281"/>
                    <a:pt x="2587266" y="689991"/>
                  </a:cubicBezTo>
                  <a:cubicBezTo>
                    <a:pt x="2650131" y="606933"/>
                    <a:pt x="2697756" y="512064"/>
                    <a:pt x="2741000" y="417671"/>
                  </a:cubicBezTo>
                  <a:cubicBezTo>
                    <a:pt x="2786053" y="319373"/>
                    <a:pt x="2825677" y="218504"/>
                    <a:pt x="2861967" y="116586"/>
                  </a:cubicBezTo>
                  <a:cubicBezTo>
                    <a:pt x="2875588" y="78010"/>
                    <a:pt x="2888828" y="39148"/>
                    <a:pt x="2901401" y="0"/>
                  </a:cubicBezTo>
                  <a:close/>
                </a:path>
              </a:pathLst>
            </a:custGeom>
            <a:solidFill>
              <a:srgbClr val="FF9933"/>
            </a:solidFill>
            <a:ln w="9525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8" name="Graphic 90">
              <a:extLst>
                <a:ext uri="{FF2B5EF4-FFF2-40B4-BE49-F238E27FC236}">
                  <a16:creationId xmlns:a16="http://schemas.microsoft.com/office/drawing/2014/main" id="{DE59D88C-D82F-7C72-9A72-C5E23C6F7425}"/>
                </a:ext>
              </a:extLst>
            </p:cNvPr>
            <p:cNvSpPr/>
            <p:nvPr/>
          </p:nvSpPr>
          <p:spPr>
            <a:xfrm>
              <a:off x="4330882" y="3603489"/>
              <a:ext cx="2820615" cy="2548767"/>
            </a:xfrm>
            <a:custGeom>
              <a:avLst/>
              <a:gdLst>
                <a:gd name="connsiteX0" fmla="*/ 887318 w 1733042"/>
                <a:gd name="connsiteY0" fmla="*/ 2292 h 1566013"/>
                <a:gd name="connsiteX1" fmla="*/ 673767 w 1733042"/>
                <a:gd name="connsiteY1" fmla="*/ 70395 h 1566013"/>
                <a:gd name="connsiteX2" fmla="*/ 492507 w 1733042"/>
                <a:gd name="connsiteY2" fmla="*/ 269468 h 1566013"/>
                <a:gd name="connsiteX3" fmla="*/ 221330 w 1733042"/>
                <a:gd name="connsiteY3" fmla="*/ 767625 h 1566013"/>
                <a:gd name="connsiteX4" fmla="*/ 19019 w 1733042"/>
                <a:gd name="connsiteY4" fmla="*/ 1283309 h 1566013"/>
                <a:gd name="connsiteX5" fmla="*/ 1493 w 1733042"/>
                <a:gd name="connsiteY5" fmla="*/ 1335506 h 1566013"/>
                <a:gd name="connsiteX6" fmla="*/ 1207 w 1733042"/>
                <a:gd name="connsiteY6" fmla="*/ 1341126 h 1566013"/>
                <a:gd name="connsiteX7" fmla="*/ 17971 w 1733042"/>
                <a:gd name="connsiteY7" fmla="*/ 1345888 h 1566013"/>
                <a:gd name="connsiteX8" fmla="*/ 97981 w 1733042"/>
                <a:gd name="connsiteY8" fmla="*/ 1368653 h 1566013"/>
                <a:gd name="connsiteX9" fmla="*/ 371730 w 1733042"/>
                <a:gd name="connsiteY9" fmla="*/ 1446567 h 1566013"/>
                <a:gd name="connsiteX10" fmla="*/ 658242 w 1733042"/>
                <a:gd name="connsiteY10" fmla="*/ 1528101 h 1566013"/>
                <a:gd name="connsiteX11" fmla="*/ 754158 w 1733042"/>
                <a:gd name="connsiteY11" fmla="*/ 1555438 h 1566013"/>
                <a:gd name="connsiteX12" fmla="*/ 781209 w 1733042"/>
                <a:gd name="connsiteY12" fmla="*/ 1563153 h 1566013"/>
                <a:gd name="connsiteX13" fmla="*/ 790830 w 1733042"/>
                <a:gd name="connsiteY13" fmla="*/ 1565916 h 1566013"/>
                <a:gd name="connsiteX14" fmla="*/ 798164 w 1733042"/>
                <a:gd name="connsiteY14" fmla="*/ 1543437 h 1566013"/>
                <a:gd name="connsiteX15" fmla="*/ 807403 w 1733042"/>
                <a:gd name="connsiteY15" fmla="*/ 1515719 h 1566013"/>
                <a:gd name="connsiteX16" fmla="*/ 828263 w 1733042"/>
                <a:gd name="connsiteY16" fmla="*/ 1455045 h 1566013"/>
                <a:gd name="connsiteX17" fmla="*/ 872840 w 1733042"/>
                <a:gd name="connsiteY17" fmla="*/ 1331125 h 1566013"/>
                <a:gd name="connsiteX18" fmla="*/ 976186 w 1733042"/>
                <a:gd name="connsiteY18" fmla="*/ 1067472 h 1566013"/>
                <a:gd name="connsiteX19" fmla="*/ 1235838 w 1733042"/>
                <a:gd name="connsiteY19" fmla="*/ 536644 h 1566013"/>
                <a:gd name="connsiteX20" fmla="*/ 1400049 w 1733042"/>
                <a:gd name="connsiteY20" fmla="*/ 303091 h 1566013"/>
                <a:gd name="connsiteX21" fmla="*/ 1605598 w 1733042"/>
                <a:gd name="connsiteY21" fmla="*/ 140785 h 1566013"/>
                <a:gd name="connsiteX22" fmla="*/ 1733043 w 1733042"/>
                <a:gd name="connsiteY22" fmla="*/ 124974 h 1566013"/>
                <a:gd name="connsiteX23" fmla="*/ 1648747 w 1733042"/>
                <a:gd name="connsiteY23" fmla="*/ 112782 h 1566013"/>
                <a:gd name="connsiteX24" fmla="*/ 1446435 w 1733042"/>
                <a:gd name="connsiteY24" fmla="*/ 83445 h 1566013"/>
                <a:gd name="connsiteX25" fmla="*/ 1202786 w 1733042"/>
                <a:gd name="connsiteY25" fmla="*/ 48107 h 1566013"/>
                <a:gd name="connsiteX26" fmla="*/ 991331 w 1733042"/>
                <a:gd name="connsiteY26" fmla="*/ 17436 h 1566013"/>
                <a:gd name="connsiteX27" fmla="*/ 888842 w 1733042"/>
                <a:gd name="connsiteY27" fmla="*/ 2577 h 1566013"/>
                <a:gd name="connsiteX28" fmla="*/ 887318 w 1733042"/>
                <a:gd name="connsiteY28" fmla="*/ 2292 h 156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3042" h="1566013">
                  <a:moveTo>
                    <a:pt x="887318" y="2292"/>
                  </a:moveTo>
                  <a:cubicBezTo>
                    <a:pt x="808737" y="-9138"/>
                    <a:pt x="735204" y="23532"/>
                    <a:pt x="673767" y="70395"/>
                  </a:cubicBezTo>
                  <a:cubicBezTo>
                    <a:pt x="602330" y="124974"/>
                    <a:pt x="544132" y="196506"/>
                    <a:pt x="492507" y="269468"/>
                  </a:cubicBezTo>
                  <a:cubicBezTo>
                    <a:pt x="383350" y="423773"/>
                    <a:pt x="297911" y="595223"/>
                    <a:pt x="221330" y="767625"/>
                  </a:cubicBezTo>
                  <a:cubicBezTo>
                    <a:pt x="146273" y="936408"/>
                    <a:pt x="78931" y="1108620"/>
                    <a:pt x="19019" y="1283309"/>
                  </a:cubicBezTo>
                  <a:cubicBezTo>
                    <a:pt x="13113" y="1300644"/>
                    <a:pt x="7208" y="1318075"/>
                    <a:pt x="1493" y="1335506"/>
                  </a:cubicBezTo>
                  <a:cubicBezTo>
                    <a:pt x="-31" y="1340268"/>
                    <a:pt x="-793" y="1339316"/>
                    <a:pt x="1207" y="1341126"/>
                  </a:cubicBezTo>
                  <a:cubicBezTo>
                    <a:pt x="4160" y="1343983"/>
                    <a:pt x="14161" y="1344841"/>
                    <a:pt x="17971" y="1345888"/>
                  </a:cubicBezTo>
                  <a:cubicBezTo>
                    <a:pt x="44641" y="1353508"/>
                    <a:pt x="71311" y="1361033"/>
                    <a:pt x="97981" y="1368653"/>
                  </a:cubicBezTo>
                  <a:cubicBezTo>
                    <a:pt x="189231" y="1394656"/>
                    <a:pt x="280480" y="1420564"/>
                    <a:pt x="371730" y="1446567"/>
                  </a:cubicBezTo>
                  <a:cubicBezTo>
                    <a:pt x="467265" y="1473714"/>
                    <a:pt x="562706" y="1500955"/>
                    <a:pt x="658242" y="1528101"/>
                  </a:cubicBezTo>
                  <a:cubicBezTo>
                    <a:pt x="690246" y="1537245"/>
                    <a:pt x="722154" y="1546294"/>
                    <a:pt x="754158" y="1555438"/>
                  </a:cubicBezTo>
                  <a:cubicBezTo>
                    <a:pt x="763207" y="1558010"/>
                    <a:pt x="772161" y="1560582"/>
                    <a:pt x="781209" y="1563153"/>
                  </a:cubicBezTo>
                  <a:cubicBezTo>
                    <a:pt x="782924" y="1563630"/>
                    <a:pt x="789020" y="1566583"/>
                    <a:pt x="790830" y="1565916"/>
                  </a:cubicBezTo>
                  <a:cubicBezTo>
                    <a:pt x="793306" y="1564963"/>
                    <a:pt x="797116" y="1546485"/>
                    <a:pt x="798164" y="1543437"/>
                  </a:cubicBezTo>
                  <a:cubicBezTo>
                    <a:pt x="801212" y="1534197"/>
                    <a:pt x="804355" y="1524958"/>
                    <a:pt x="807403" y="1515719"/>
                  </a:cubicBezTo>
                  <a:cubicBezTo>
                    <a:pt x="814261" y="1495431"/>
                    <a:pt x="821214" y="1475238"/>
                    <a:pt x="828263" y="1455045"/>
                  </a:cubicBezTo>
                  <a:cubicBezTo>
                    <a:pt x="842741" y="1413611"/>
                    <a:pt x="857600" y="1372272"/>
                    <a:pt x="872840" y="1331125"/>
                  </a:cubicBezTo>
                  <a:cubicBezTo>
                    <a:pt x="905606" y="1242637"/>
                    <a:pt x="939896" y="1154626"/>
                    <a:pt x="976186" y="1067472"/>
                  </a:cubicBezTo>
                  <a:cubicBezTo>
                    <a:pt x="1051815" y="885640"/>
                    <a:pt x="1135063" y="705999"/>
                    <a:pt x="1235838" y="536644"/>
                  </a:cubicBezTo>
                  <a:cubicBezTo>
                    <a:pt x="1284510" y="454920"/>
                    <a:pt x="1337755" y="375100"/>
                    <a:pt x="1400049" y="303091"/>
                  </a:cubicBezTo>
                  <a:cubicBezTo>
                    <a:pt x="1456818" y="237464"/>
                    <a:pt x="1523683" y="173265"/>
                    <a:pt x="1605598" y="140785"/>
                  </a:cubicBezTo>
                  <a:cubicBezTo>
                    <a:pt x="1646270" y="124688"/>
                    <a:pt x="1689609" y="118687"/>
                    <a:pt x="1733043" y="124974"/>
                  </a:cubicBezTo>
                  <a:cubicBezTo>
                    <a:pt x="1704944" y="120878"/>
                    <a:pt x="1676845" y="116782"/>
                    <a:pt x="1648747" y="112782"/>
                  </a:cubicBezTo>
                  <a:cubicBezTo>
                    <a:pt x="1581310" y="102971"/>
                    <a:pt x="1513872" y="93255"/>
                    <a:pt x="1446435" y="83445"/>
                  </a:cubicBezTo>
                  <a:cubicBezTo>
                    <a:pt x="1365187" y="71634"/>
                    <a:pt x="1283939" y="59918"/>
                    <a:pt x="1202786" y="48107"/>
                  </a:cubicBezTo>
                  <a:cubicBezTo>
                    <a:pt x="1132301" y="37915"/>
                    <a:pt x="1061816" y="27628"/>
                    <a:pt x="991331" y="17436"/>
                  </a:cubicBezTo>
                  <a:cubicBezTo>
                    <a:pt x="957136" y="12483"/>
                    <a:pt x="923037" y="7530"/>
                    <a:pt x="888842" y="2577"/>
                  </a:cubicBezTo>
                  <a:cubicBezTo>
                    <a:pt x="888270" y="2482"/>
                    <a:pt x="887794" y="2387"/>
                    <a:pt x="887318" y="2292"/>
                  </a:cubicBezTo>
                  <a:close/>
                </a:path>
              </a:pathLst>
            </a:custGeom>
            <a:solidFill>
              <a:srgbClr val="FFCC99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rgbClr val="C23764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9" name="Graphic 90">
              <a:extLst>
                <a:ext uri="{FF2B5EF4-FFF2-40B4-BE49-F238E27FC236}">
                  <a16:creationId xmlns:a16="http://schemas.microsoft.com/office/drawing/2014/main" id="{94939C7C-68DD-B83A-C632-E2F8306B7F58}"/>
                </a:ext>
              </a:extLst>
            </p:cNvPr>
            <p:cNvSpPr/>
            <p:nvPr/>
          </p:nvSpPr>
          <p:spPr>
            <a:xfrm>
              <a:off x="9967601" y="1438981"/>
              <a:ext cx="884413" cy="1383591"/>
            </a:xfrm>
            <a:custGeom>
              <a:avLst/>
              <a:gdLst>
                <a:gd name="connsiteX0" fmla="*/ 543401 w 543401"/>
                <a:gd name="connsiteY0" fmla="*/ 850106 h 850106"/>
                <a:gd name="connsiteX1" fmla="*/ 91440 w 543401"/>
                <a:gd name="connsiteY1" fmla="*/ 39148 h 850106"/>
                <a:gd name="connsiteX2" fmla="*/ 0 w 543401"/>
                <a:gd name="connsiteY2" fmla="*/ 0 h 850106"/>
                <a:gd name="connsiteX3" fmla="*/ 450437 w 543401"/>
                <a:gd name="connsiteY3" fmla="*/ 815912 h 8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401" h="850106">
                  <a:moveTo>
                    <a:pt x="543401" y="850106"/>
                  </a:moveTo>
                  <a:lnTo>
                    <a:pt x="91440" y="39148"/>
                  </a:lnTo>
                  <a:lnTo>
                    <a:pt x="0" y="0"/>
                  </a:lnTo>
                  <a:lnTo>
                    <a:pt x="450437" y="815912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0" name="Graphic 90">
              <a:extLst>
                <a:ext uri="{FF2B5EF4-FFF2-40B4-BE49-F238E27FC236}">
                  <a16:creationId xmlns:a16="http://schemas.microsoft.com/office/drawing/2014/main" id="{4BD75DC3-48C5-E302-FAE0-59E22DA63F1F}"/>
                </a:ext>
              </a:extLst>
            </p:cNvPr>
            <p:cNvSpPr/>
            <p:nvPr/>
          </p:nvSpPr>
          <p:spPr>
            <a:xfrm>
              <a:off x="10331287" y="2702428"/>
              <a:ext cx="520725" cy="120143"/>
            </a:xfrm>
            <a:custGeom>
              <a:avLst/>
              <a:gdLst>
                <a:gd name="connsiteX0" fmla="*/ 0 w 319944"/>
                <a:gd name="connsiteY0" fmla="*/ 0 h 73818"/>
                <a:gd name="connsiteX1" fmla="*/ 68675 w 319944"/>
                <a:gd name="connsiteY1" fmla="*/ 27908 h 73818"/>
                <a:gd name="connsiteX2" fmla="*/ 319945 w 319944"/>
                <a:gd name="connsiteY2" fmla="*/ 73819 h 73818"/>
                <a:gd name="connsiteX3" fmla="*/ 223361 w 319944"/>
                <a:gd name="connsiteY3" fmla="*/ 39719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944" h="73818">
                  <a:moveTo>
                    <a:pt x="0" y="0"/>
                  </a:moveTo>
                  <a:lnTo>
                    <a:pt x="68675" y="27908"/>
                  </a:lnTo>
                  <a:lnTo>
                    <a:pt x="319945" y="73819"/>
                  </a:lnTo>
                  <a:lnTo>
                    <a:pt x="223361" y="39719"/>
                  </a:lnTo>
                  <a:close/>
                </a:path>
              </a:pathLst>
            </a:custGeom>
            <a:solidFill>
              <a:srgbClr val="8683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1.85185E-6 L 0.18681 1.85185E-6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2222E-6 -3.45679E-6 L 0.18681 -3.45679E-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oliciais em fila">
            <a:extLst>
              <a:ext uri="{FF2B5EF4-FFF2-40B4-BE49-F238E27FC236}">
                <a16:creationId xmlns:a16="http://schemas.microsoft.com/office/drawing/2014/main" id="{8D594AE8-EEF2-A158-506F-5CF0F156C4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47EB16-034E-8432-FC6D-E0796E2909B6}"/>
              </a:ext>
            </a:extLst>
          </p:cNvPr>
          <p:cNvSpPr txBox="1"/>
          <p:nvPr/>
        </p:nvSpPr>
        <p:spPr>
          <a:xfrm>
            <a:off x="1479393" y="1016500"/>
            <a:ext cx="5627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kern="1200" spc="-83" dirty="0">
                <a:solidFill>
                  <a:schemeClr val="tx2">
                    <a:lumMod val="10000"/>
                  </a:schemeClr>
                </a:solidFill>
                <a:latin typeface="Poppins" pitchFamily="2" charset="77"/>
                <a:ea typeface="+mn-ea"/>
                <a:cs typeface="Poppins" pitchFamily="2" charset="77"/>
              </a:rPr>
              <a:t>HABILITAÇÃO É A ARTE DE CONSEGUIR DEMOSTRAR QUE VOCÊ ESTÁ PREPARADO PARA A GUERRA. </a:t>
            </a:r>
            <a:endParaRPr lang="pt-BR" sz="3400" dirty="0">
              <a:solidFill>
                <a:schemeClr val="tx2">
                  <a:lumMod val="10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E1E1E4D-D90D-E73B-C124-D915E77C1612}"/>
              </a:ext>
            </a:extLst>
          </p:cNvPr>
          <p:cNvCxnSpPr/>
          <p:nvPr/>
        </p:nvCxnSpPr>
        <p:spPr>
          <a:xfrm>
            <a:off x="1286107" y="892098"/>
            <a:ext cx="6133171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308FED8-E7DF-037B-C286-6EE8FE7A0A72}"/>
              </a:ext>
            </a:extLst>
          </p:cNvPr>
          <p:cNvCxnSpPr>
            <a:cxnSpLocks/>
          </p:cNvCxnSpPr>
          <p:nvPr/>
        </p:nvCxnSpPr>
        <p:spPr>
          <a:xfrm>
            <a:off x="2323169" y="4003223"/>
            <a:ext cx="3940098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2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ndo">
            <a:extLst>
              <a:ext uri="{FF2B5EF4-FFF2-40B4-BE49-F238E27FC236}">
                <a16:creationId xmlns:a16="http://schemas.microsoft.com/office/drawing/2014/main" id="{F070C85C-F737-3091-3D7E-98A069769F35}"/>
              </a:ext>
            </a:extLst>
          </p:cNvPr>
          <p:cNvSpPr/>
          <p:nvPr/>
        </p:nvSpPr>
        <p:spPr>
          <a:xfrm>
            <a:off x="-801407" y="949036"/>
            <a:ext cx="9144000" cy="4826983"/>
          </a:xfrm>
          <a:custGeom>
            <a:avLst/>
            <a:gdLst>
              <a:gd name="connsiteX0" fmla="*/ 0 w 4518529"/>
              <a:gd name="connsiteY0" fmla="*/ 0 h 3729006"/>
              <a:gd name="connsiteX1" fmla="*/ 4518529 w 4518529"/>
              <a:gd name="connsiteY1" fmla="*/ 0 h 3729006"/>
              <a:gd name="connsiteX2" fmla="*/ 4518529 w 4518529"/>
              <a:gd name="connsiteY2" fmla="*/ 3729006 h 3729006"/>
              <a:gd name="connsiteX3" fmla="*/ 0 w 4518529"/>
              <a:gd name="connsiteY3" fmla="*/ 3729006 h 3729006"/>
              <a:gd name="connsiteX4" fmla="*/ 0 w 4518529"/>
              <a:gd name="connsiteY4" fmla="*/ 0 h 3729006"/>
              <a:gd name="connsiteX0" fmla="*/ 0 w 4518529"/>
              <a:gd name="connsiteY0" fmla="*/ 0 h 3729006"/>
              <a:gd name="connsiteX1" fmla="*/ 4518529 w 4518529"/>
              <a:gd name="connsiteY1" fmla="*/ 0 h 3729006"/>
              <a:gd name="connsiteX2" fmla="*/ 4518529 w 4518529"/>
              <a:gd name="connsiteY2" fmla="*/ 3729006 h 3729006"/>
              <a:gd name="connsiteX3" fmla="*/ 0 w 4518529"/>
              <a:gd name="connsiteY3" fmla="*/ 3729006 h 3729006"/>
              <a:gd name="connsiteX4" fmla="*/ 0 w 4518529"/>
              <a:gd name="connsiteY4" fmla="*/ 0 h 3729006"/>
              <a:gd name="connsiteX0" fmla="*/ 0 w 4518529"/>
              <a:gd name="connsiteY0" fmla="*/ 44717 h 3773723"/>
              <a:gd name="connsiteX1" fmla="*/ 4518529 w 4518529"/>
              <a:gd name="connsiteY1" fmla="*/ 44717 h 3773723"/>
              <a:gd name="connsiteX2" fmla="*/ 4518529 w 4518529"/>
              <a:gd name="connsiteY2" fmla="*/ 3773723 h 3773723"/>
              <a:gd name="connsiteX3" fmla="*/ 0 w 4518529"/>
              <a:gd name="connsiteY3" fmla="*/ 3773723 h 3773723"/>
              <a:gd name="connsiteX4" fmla="*/ 0 w 4518529"/>
              <a:gd name="connsiteY4" fmla="*/ 44717 h 3773723"/>
              <a:gd name="connsiteX0" fmla="*/ 0 w 4518529"/>
              <a:gd name="connsiteY0" fmla="*/ 32354 h 3761360"/>
              <a:gd name="connsiteX1" fmla="*/ 4518529 w 4518529"/>
              <a:gd name="connsiteY1" fmla="*/ 32354 h 3761360"/>
              <a:gd name="connsiteX2" fmla="*/ 4518529 w 4518529"/>
              <a:gd name="connsiteY2" fmla="*/ 3761360 h 3761360"/>
              <a:gd name="connsiteX3" fmla="*/ 0 w 4518529"/>
              <a:gd name="connsiteY3" fmla="*/ 3761360 h 3761360"/>
              <a:gd name="connsiteX4" fmla="*/ 0 w 4518529"/>
              <a:gd name="connsiteY4" fmla="*/ 32354 h 3761360"/>
              <a:gd name="connsiteX0" fmla="*/ 0 w 4518529"/>
              <a:gd name="connsiteY0" fmla="*/ 116893 h 3845899"/>
              <a:gd name="connsiteX1" fmla="*/ 4518529 w 4518529"/>
              <a:gd name="connsiteY1" fmla="*/ 116893 h 3845899"/>
              <a:gd name="connsiteX2" fmla="*/ 4518529 w 4518529"/>
              <a:gd name="connsiteY2" fmla="*/ 3845899 h 3845899"/>
              <a:gd name="connsiteX3" fmla="*/ 0 w 4518529"/>
              <a:gd name="connsiteY3" fmla="*/ 3845899 h 3845899"/>
              <a:gd name="connsiteX4" fmla="*/ 0 w 4518529"/>
              <a:gd name="connsiteY4" fmla="*/ 116893 h 3845899"/>
              <a:gd name="connsiteX0" fmla="*/ 0 w 4518529"/>
              <a:gd name="connsiteY0" fmla="*/ 213234 h 3942240"/>
              <a:gd name="connsiteX1" fmla="*/ 4518529 w 4518529"/>
              <a:gd name="connsiteY1" fmla="*/ 213234 h 3942240"/>
              <a:gd name="connsiteX2" fmla="*/ 4518529 w 4518529"/>
              <a:gd name="connsiteY2" fmla="*/ 3942240 h 3942240"/>
              <a:gd name="connsiteX3" fmla="*/ 0 w 4518529"/>
              <a:gd name="connsiteY3" fmla="*/ 3942240 h 3942240"/>
              <a:gd name="connsiteX4" fmla="*/ 0 w 4518529"/>
              <a:gd name="connsiteY4" fmla="*/ 213234 h 3942240"/>
              <a:gd name="connsiteX0" fmla="*/ 0 w 4518529"/>
              <a:gd name="connsiteY0" fmla="*/ 427251 h 4156257"/>
              <a:gd name="connsiteX1" fmla="*/ 4518529 w 4518529"/>
              <a:gd name="connsiteY1" fmla="*/ 427251 h 4156257"/>
              <a:gd name="connsiteX2" fmla="*/ 4518529 w 4518529"/>
              <a:gd name="connsiteY2" fmla="*/ 4156257 h 4156257"/>
              <a:gd name="connsiteX3" fmla="*/ 0 w 4518529"/>
              <a:gd name="connsiteY3" fmla="*/ 4156257 h 4156257"/>
              <a:gd name="connsiteX4" fmla="*/ 0 w 4518529"/>
              <a:gd name="connsiteY4" fmla="*/ 427251 h 4156257"/>
              <a:gd name="connsiteX0" fmla="*/ 0 w 4518529"/>
              <a:gd name="connsiteY0" fmla="*/ 354300 h 4083306"/>
              <a:gd name="connsiteX1" fmla="*/ 4518529 w 4518529"/>
              <a:gd name="connsiteY1" fmla="*/ 354300 h 4083306"/>
              <a:gd name="connsiteX2" fmla="*/ 4518529 w 4518529"/>
              <a:gd name="connsiteY2" fmla="*/ 4083306 h 4083306"/>
              <a:gd name="connsiteX3" fmla="*/ 0 w 4518529"/>
              <a:gd name="connsiteY3" fmla="*/ 4083306 h 4083306"/>
              <a:gd name="connsiteX4" fmla="*/ 0 w 4518529"/>
              <a:gd name="connsiteY4" fmla="*/ 354300 h 4083306"/>
              <a:gd name="connsiteX0" fmla="*/ 0 w 4518529"/>
              <a:gd name="connsiteY0" fmla="*/ 585090 h 4314096"/>
              <a:gd name="connsiteX1" fmla="*/ 4518529 w 4518529"/>
              <a:gd name="connsiteY1" fmla="*/ 585090 h 4314096"/>
              <a:gd name="connsiteX2" fmla="*/ 4518529 w 4518529"/>
              <a:gd name="connsiteY2" fmla="*/ 4314096 h 4314096"/>
              <a:gd name="connsiteX3" fmla="*/ 0 w 4518529"/>
              <a:gd name="connsiteY3" fmla="*/ 4314096 h 4314096"/>
              <a:gd name="connsiteX4" fmla="*/ 0 w 4518529"/>
              <a:gd name="connsiteY4" fmla="*/ 585090 h 4314096"/>
              <a:gd name="connsiteX0" fmla="*/ 0 w 4518529"/>
              <a:gd name="connsiteY0" fmla="*/ 621625 h 4350631"/>
              <a:gd name="connsiteX1" fmla="*/ 4518529 w 4518529"/>
              <a:gd name="connsiteY1" fmla="*/ 621625 h 4350631"/>
              <a:gd name="connsiteX2" fmla="*/ 4518529 w 4518529"/>
              <a:gd name="connsiteY2" fmla="*/ 4350631 h 4350631"/>
              <a:gd name="connsiteX3" fmla="*/ 0 w 4518529"/>
              <a:gd name="connsiteY3" fmla="*/ 4350631 h 4350631"/>
              <a:gd name="connsiteX4" fmla="*/ 0 w 4518529"/>
              <a:gd name="connsiteY4" fmla="*/ 621625 h 4350631"/>
              <a:gd name="connsiteX0" fmla="*/ 0 w 4518529"/>
              <a:gd name="connsiteY0" fmla="*/ 560891 h 4289897"/>
              <a:gd name="connsiteX1" fmla="*/ 4518529 w 4518529"/>
              <a:gd name="connsiteY1" fmla="*/ 560891 h 4289897"/>
              <a:gd name="connsiteX2" fmla="*/ 4518529 w 4518529"/>
              <a:gd name="connsiteY2" fmla="*/ 4289897 h 4289897"/>
              <a:gd name="connsiteX3" fmla="*/ 0 w 4518529"/>
              <a:gd name="connsiteY3" fmla="*/ 4289897 h 4289897"/>
              <a:gd name="connsiteX4" fmla="*/ 0 w 4518529"/>
              <a:gd name="connsiteY4" fmla="*/ 560891 h 428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529" h="4289897">
                <a:moveTo>
                  <a:pt x="0" y="560891"/>
                </a:moveTo>
                <a:cubicBezTo>
                  <a:pt x="1628096" y="2450826"/>
                  <a:pt x="2559580" y="-1367806"/>
                  <a:pt x="4518529" y="560891"/>
                </a:cubicBezTo>
                <a:lnTo>
                  <a:pt x="4518529" y="4289897"/>
                </a:lnTo>
                <a:lnTo>
                  <a:pt x="0" y="4289897"/>
                </a:lnTo>
                <a:lnTo>
                  <a:pt x="0" y="560891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3"/>
              </a:gs>
              <a:gs pos="50000">
                <a:schemeClr val="accent1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  <a:effectLst>
            <a:softEdge rad="355600"/>
          </a:effectLst>
        </p:spPr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scara cabeça">
            <a:extLst>
              <a:ext uri="{FF2B5EF4-FFF2-40B4-BE49-F238E27FC236}">
                <a16:creationId xmlns:a16="http://schemas.microsoft.com/office/drawing/2014/main" id="{0BB43B37-AAC2-A712-731D-282031C597B7}"/>
              </a:ext>
            </a:extLst>
          </p:cNvPr>
          <p:cNvSpPr/>
          <p:nvPr/>
        </p:nvSpPr>
        <p:spPr>
          <a:xfrm flipH="1">
            <a:off x="-1" y="1"/>
            <a:ext cx="9144001" cy="5143500"/>
          </a:xfrm>
          <a:custGeom>
            <a:avLst/>
            <a:gdLst>
              <a:gd name="connsiteX0" fmla="*/ 9289412 w 12192001"/>
              <a:gd name="connsiteY0" fmla="*/ 1194653 h 7353300"/>
              <a:gd name="connsiteX1" fmla="*/ 11224128 w 12192001"/>
              <a:gd name="connsiteY1" fmla="*/ 2109664 h 7353300"/>
              <a:gd name="connsiteX2" fmla="*/ 10992743 w 12192001"/>
              <a:gd name="connsiteY2" fmla="*/ 4523783 h 7353300"/>
              <a:gd name="connsiteX3" fmla="*/ 10592510 w 12192001"/>
              <a:gd name="connsiteY3" fmla="*/ 5658731 h 7353300"/>
              <a:gd name="connsiteX4" fmla="*/ 11355454 w 12192001"/>
              <a:gd name="connsiteY4" fmla="*/ 6862656 h 7353300"/>
              <a:gd name="connsiteX5" fmla="*/ 8028523 w 12192001"/>
              <a:gd name="connsiteY5" fmla="*/ 6862656 h 7353300"/>
              <a:gd name="connsiteX6" fmla="*/ 8797719 w 12192001"/>
              <a:gd name="connsiteY6" fmla="*/ 6436266 h 7353300"/>
              <a:gd name="connsiteX7" fmla="*/ 8541320 w 12192001"/>
              <a:gd name="connsiteY7" fmla="*/ 5746518 h 7353300"/>
              <a:gd name="connsiteX8" fmla="*/ 8228639 w 12192001"/>
              <a:gd name="connsiteY8" fmla="*/ 5802951 h 7353300"/>
              <a:gd name="connsiteX9" fmla="*/ 7628291 w 12192001"/>
              <a:gd name="connsiteY9" fmla="*/ 5802951 h 7353300"/>
              <a:gd name="connsiteX10" fmla="*/ 7528232 w 12192001"/>
              <a:gd name="connsiteY10" fmla="*/ 5295047 h 7353300"/>
              <a:gd name="connsiteX11" fmla="*/ 7515725 w 12192001"/>
              <a:gd name="connsiteY11" fmla="*/ 5257424 h 7353300"/>
              <a:gd name="connsiteX12" fmla="*/ 7365638 w 12192001"/>
              <a:gd name="connsiteY12" fmla="*/ 5106933 h 7353300"/>
              <a:gd name="connsiteX13" fmla="*/ 7359385 w 12192001"/>
              <a:gd name="connsiteY13" fmla="*/ 5019147 h 7353300"/>
              <a:gd name="connsiteX14" fmla="*/ 7384399 w 12192001"/>
              <a:gd name="connsiteY14" fmla="*/ 4956443 h 7353300"/>
              <a:gd name="connsiteX15" fmla="*/ 7409413 w 12192001"/>
              <a:gd name="connsiteY15" fmla="*/ 4918820 h 7353300"/>
              <a:gd name="connsiteX16" fmla="*/ 7315609 w 12192001"/>
              <a:gd name="connsiteY16" fmla="*/ 4774600 h 7353300"/>
              <a:gd name="connsiteX17" fmla="*/ 7284341 w 12192001"/>
              <a:gd name="connsiteY17" fmla="*/ 4693085 h 7353300"/>
              <a:gd name="connsiteX18" fmla="*/ 7315609 w 12192001"/>
              <a:gd name="connsiteY18" fmla="*/ 4624109 h 7353300"/>
              <a:gd name="connsiteX19" fmla="*/ 7384399 w 12192001"/>
              <a:gd name="connsiteY19" fmla="*/ 4548864 h 7353300"/>
              <a:gd name="connsiteX20" fmla="*/ 7340624 w 12192001"/>
              <a:gd name="connsiteY20" fmla="*/ 4454808 h 7353300"/>
              <a:gd name="connsiteX21" fmla="*/ 7065464 w 12192001"/>
              <a:gd name="connsiteY21" fmla="*/ 4398374 h 7353300"/>
              <a:gd name="connsiteX22" fmla="*/ 7002928 w 12192001"/>
              <a:gd name="connsiteY22" fmla="*/ 4266695 h 7353300"/>
              <a:gd name="connsiteX23" fmla="*/ 7052957 w 12192001"/>
              <a:gd name="connsiteY23" fmla="*/ 4135016 h 7353300"/>
              <a:gd name="connsiteX24" fmla="*/ 7371892 w 12192001"/>
              <a:gd name="connsiteY24" fmla="*/ 3420186 h 7353300"/>
              <a:gd name="connsiteX25" fmla="*/ 8879016 w 12192001"/>
              <a:gd name="connsiteY25" fmla="*/ 1219262 h 7353300"/>
              <a:gd name="connsiteX26" fmla="*/ 9289412 w 12192001"/>
              <a:gd name="connsiteY26" fmla="*/ 1194653 h 7353300"/>
              <a:gd name="connsiteX27" fmla="*/ 12192001 w 12192001"/>
              <a:gd name="connsiteY27" fmla="*/ 0 h 7353300"/>
              <a:gd name="connsiteX28" fmla="*/ 6669024 w 12192001"/>
              <a:gd name="connsiteY28" fmla="*/ 0 h 7353300"/>
              <a:gd name="connsiteX29" fmla="*/ 5887285 w 12192001"/>
              <a:gd name="connsiteY29" fmla="*/ 0 h 7353300"/>
              <a:gd name="connsiteX30" fmla="*/ 0 w 12192001"/>
              <a:gd name="connsiteY30" fmla="*/ 0 h 7353300"/>
              <a:gd name="connsiteX31" fmla="*/ 0 w 12192001"/>
              <a:gd name="connsiteY31" fmla="*/ 7353300 h 7353300"/>
              <a:gd name="connsiteX32" fmla="*/ 5887285 w 12192001"/>
              <a:gd name="connsiteY32" fmla="*/ 7353300 h 7353300"/>
              <a:gd name="connsiteX33" fmla="*/ 6669024 w 12192001"/>
              <a:gd name="connsiteY33" fmla="*/ 7353300 h 7353300"/>
              <a:gd name="connsiteX34" fmla="*/ 12192001 w 12192001"/>
              <a:gd name="connsiteY34" fmla="*/ 7353300 h 735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92001" h="7353300">
                <a:moveTo>
                  <a:pt x="9289412" y="1194653"/>
                </a:moveTo>
                <a:cubicBezTo>
                  <a:pt x="9830864" y="1195747"/>
                  <a:pt x="10768395" y="1320764"/>
                  <a:pt x="11224128" y="2109664"/>
                </a:cubicBezTo>
                <a:cubicBezTo>
                  <a:pt x="11224128" y="2109664"/>
                  <a:pt x="11955802" y="3050230"/>
                  <a:pt x="10992743" y="4523783"/>
                </a:cubicBezTo>
                <a:cubicBezTo>
                  <a:pt x="10992743" y="4523783"/>
                  <a:pt x="10373633" y="5282506"/>
                  <a:pt x="10592510" y="5658731"/>
                </a:cubicBezTo>
                <a:cubicBezTo>
                  <a:pt x="10592510" y="5658731"/>
                  <a:pt x="10592510" y="5658731"/>
                  <a:pt x="11355454" y="6862656"/>
                </a:cubicBezTo>
                <a:cubicBezTo>
                  <a:pt x="11355454" y="6862656"/>
                  <a:pt x="11355454" y="6862656"/>
                  <a:pt x="8028523" y="6862656"/>
                </a:cubicBezTo>
                <a:cubicBezTo>
                  <a:pt x="8028523" y="6862656"/>
                  <a:pt x="8028523" y="6862656"/>
                  <a:pt x="8797719" y="6436266"/>
                </a:cubicBezTo>
                <a:cubicBezTo>
                  <a:pt x="8791466" y="5928360"/>
                  <a:pt x="8628872" y="5765329"/>
                  <a:pt x="8541320" y="5746518"/>
                </a:cubicBezTo>
                <a:cubicBezTo>
                  <a:pt x="8497545" y="5740248"/>
                  <a:pt x="8372473" y="5771599"/>
                  <a:pt x="8228639" y="5802951"/>
                </a:cubicBezTo>
                <a:cubicBezTo>
                  <a:pt x="8003509" y="5846845"/>
                  <a:pt x="7734603" y="5890738"/>
                  <a:pt x="7628291" y="5802951"/>
                </a:cubicBezTo>
                <a:cubicBezTo>
                  <a:pt x="7584515" y="5771599"/>
                  <a:pt x="7434428" y="5589757"/>
                  <a:pt x="7528232" y="5295047"/>
                </a:cubicBezTo>
                <a:cubicBezTo>
                  <a:pt x="7528232" y="5295047"/>
                  <a:pt x="7534486" y="5276235"/>
                  <a:pt x="7515725" y="5257424"/>
                </a:cubicBezTo>
                <a:cubicBezTo>
                  <a:pt x="7503218" y="5232342"/>
                  <a:pt x="7384399" y="5138285"/>
                  <a:pt x="7365638" y="5106933"/>
                </a:cubicBezTo>
                <a:cubicBezTo>
                  <a:pt x="7346877" y="5075581"/>
                  <a:pt x="7346877" y="5044228"/>
                  <a:pt x="7359385" y="5019147"/>
                </a:cubicBezTo>
                <a:cubicBezTo>
                  <a:pt x="7359385" y="5019147"/>
                  <a:pt x="7365638" y="4975254"/>
                  <a:pt x="7384399" y="4956443"/>
                </a:cubicBezTo>
                <a:cubicBezTo>
                  <a:pt x="7396906" y="4937631"/>
                  <a:pt x="7409413" y="4918820"/>
                  <a:pt x="7409413" y="4918820"/>
                </a:cubicBezTo>
                <a:cubicBezTo>
                  <a:pt x="7409413" y="4918820"/>
                  <a:pt x="7334370" y="4799682"/>
                  <a:pt x="7315609" y="4774600"/>
                </a:cubicBezTo>
                <a:cubicBezTo>
                  <a:pt x="7303102" y="4755789"/>
                  <a:pt x="7278087" y="4724437"/>
                  <a:pt x="7284341" y="4693085"/>
                </a:cubicBezTo>
                <a:cubicBezTo>
                  <a:pt x="7290595" y="4668003"/>
                  <a:pt x="7296848" y="4649192"/>
                  <a:pt x="7315609" y="4624109"/>
                </a:cubicBezTo>
                <a:cubicBezTo>
                  <a:pt x="7340624" y="4599028"/>
                  <a:pt x="7384399" y="4548864"/>
                  <a:pt x="7384399" y="4548864"/>
                </a:cubicBezTo>
                <a:cubicBezTo>
                  <a:pt x="7384399" y="4548864"/>
                  <a:pt x="7384399" y="4548864"/>
                  <a:pt x="7340624" y="4454808"/>
                </a:cubicBezTo>
                <a:cubicBezTo>
                  <a:pt x="7340624" y="4454808"/>
                  <a:pt x="7109240" y="4429726"/>
                  <a:pt x="7065464" y="4398374"/>
                </a:cubicBezTo>
                <a:cubicBezTo>
                  <a:pt x="7021689" y="4373292"/>
                  <a:pt x="6996674" y="4329399"/>
                  <a:pt x="7002928" y="4266695"/>
                </a:cubicBezTo>
                <a:cubicBezTo>
                  <a:pt x="7002928" y="4203990"/>
                  <a:pt x="7021689" y="4172638"/>
                  <a:pt x="7052957" y="4135016"/>
                </a:cubicBezTo>
                <a:cubicBezTo>
                  <a:pt x="7052957" y="4135016"/>
                  <a:pt x="7052957" y="4135016"/>
                  <a:pt x="7371892" y="3420186"/>
                </a:cubicBezTo>
                <a:cubicBezTo>
                  <a:pt x="7371892" y="3420186"/>
                  <a:pt x="6809065" y="1633110"/>
                  <a:pt x="8879016" y="1219262"/>
                </a:cubicBezTo>
                <a:cubicBezTo>
                  <a:pt x="8879016" y="1219262"/>
                  <a:pt x="9043296" y="1194156"/>
                  <a:pt x="9289412" y="1194653"/>
                </a:cubicBezTo>
                <a:close/>
                <a:moveTo>
                  <a:pt x="12192001" y="0"/>
                </a:moveTo>
                <a:lnTo>
                  <a:pt x="6669024" y="0"/>
                </a:lnTo>
                <a:lnTo>
                  <a:pt x="5887285" y="0"/>
                </a:lnTo>
                <a:lnTo>
                  <a:pt x="0" y="0"/>
                </a:lnTo>
                <a:lnTo>
                  <a:pt x="0" y="7353300"/>
                </a:lnTo>
                <a:lnTo>
                  <a:pt x="5887285" y="7353300"/>
                </a:lnTo>
                <a:lnTo>
                  <a:pt x="6669024" y="7353300"/>
                </a:lnTo>
                <a:lnTo>
                  <a:pt x="12192001" y="7353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FD1677FB-0E9F-70BE-8EDD-6DC1F378B7AB}"/>
              </a:ext>
            </a:extLst>
          </p:cNvPr>
          <p:cNvSpPr txBox="1"/>
          <p:nvPr/>
        </p:nvSpPr>
        <p:spPr>
          <a:xfrm>
            <a:off x="2285137" y="140450"/>
            <a:ext cx="6594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pt-BR" sz="2700" b="1" kern="1200" spc="-83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rPr>
              <a:t>PERGUNTAS A SEREM RESPONDIDAS PELA HABILITAÇÃO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193D3A2-979C-8520-01A5-D696782FA06F}"/>
              </a:ext>
            </a:extLst>
          </p:cNvPr>
          <p:cNvSpPr txBox="1"/>
          <p:nvPr/>
        </p:nvSpPr>
        <p:spPr>
          <a:xfrm>
            <a:off x="5153481" y="4385771"/>
            <a:ext cx="3237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BR" sz="2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Está devendo algo?</a:t>
            </a:r>
          </a:p>
        </p:txBody>
      </p:sp>
      <p:sp>
        <p:nvSpPr>
          <p:cNvPr id="7" name="Canal">
            <a:extLst>
              <a:ext uri="{FF2B5EF4-FFF2-40B4-BE49-F238E27FC236}">
                <a16:creationId xmlns:a16="http://schemas.microsoft.com/office/drawing/2014/main" id="{1E2093AE-FE31-8FB7-0357-5C84098AC649}"/>
              </a:ext>
            </a:extLst>
          </p:cNvPr>
          <p:cNvSpPr>
            <a:spLocks noChangeAspect="1"/>
          </p:cNvSpPr>
          <p:nvPr/>
        </p:nvSpPr>
        <p:spPr>
          <a:xfrm>
            <a:off x="4532697" y="1203693"/>
            <a:ext cx="858035" cy="3569095"/>
          </a:xfrm>
          <a:custGeom>
            <a:avLst/>
            <a:gdLst>
              <a:gd name="connsiteX0" fmla="*/ 147600 w 1144046"/>
              <a:gd name="connsiteY0" fmla="*/ 0 h 4758793"/>
              <a:gd name="connsiteX1" fmla="*/ 251969 w 1144046"/>
              <a:gd name="connsiteY1" fmla="*/ 43231 h 4758793"/>
              <a:gd name="connsiteX2" fmla="*/ 255177 w 1144046"/>
              <a:gd name="connsiteY2" fmla="*/ 47989 h 4758793"/>
              <a:gd name="connsiteX3" fmla="*/ 255896 w 1144046"/>
              <a:gd name="connsiteY3" fmla="*/ 47362 h 4758793"/>
              <a:gd name="connsiteX4" fmla="*/ 286008 w 1144046"/>
              <a:gd name="connsiteY4" fmla="*/ 4722688 h 4758793"/>
              <a:gd name="connsiteX5" fmla="*/ 283626 w 1144046"/>
              <a:gd name="connsiteY5" fmla="*/ 4720664 h 4758793"/>
              <a:gd name="connsiteX6" fmla="*/ 244277 w 1144046"/>
              <a:gd name="connsiteY6" fmla="*/ 4747194 h 4758793"/>
              <a:gd name="connsiteX7" fmla="*/ 186824 w 1144046"/>
              <a:gd name="connsiteY7" fmla="*/ 4758793 h 4758793"/>
              <a:gd name="connsiteX8" fmla="*/ 39224 w 1144046"/>
              <a:gd name="connsiteY8" fmla="*/ 4611193 h 4758793"/>
              <a:gd name="connsiteX9" fmla="*/ 50823 w 1144046"/>
              <a:gd name="connsiteY9" fmla="*/ 4553741 h 4758793"/>
              <a:gd name="connsiteX10" fmla="*/ 64063 w 1144046"/>
              <a:gd name="connsiteY10" fmla="*/ 4534104 h 4758793"/>
              <a:gd name="connsiteX11" fmla="*/ 62112 w 1144046"/>
              <a:gd name="connsiteY11" fmla="*/ 4532446 h 4758793"/>
              <a:gd name="connsiteX12" fmla="*/ 223934 w 1144046"/>
              <a:gd name="connsiteY12" fmla="*/ 477021 h 4758793"/>
              <a:gd name="connsiteX13" fmla="*/ 44201 w 1144046"/>
              <a:gd name="connsiteY13" fmla="*/ 252622 h 4758793"/>
              <a:gd name="connsiteX14" fmla="*/ 43231 w 1144046"/>
              <a:gd name="connsiteY14" fmla="*/ 251969 h 4758793"/>
              <a:gd name="connsiteX15" fmla="*/ 40859 w 1144046"/>
              <a:gd name="connsiteY15" fmla="*/ 248451 h 4758793"/>
              <a:gd name="connsiteX16" fmla="*/ 34459 w 1144046"/>
              <a:gd name="connsiteY16" fmla="*/ 240460 h 4758793"/>
              <a:gd name="connsiteX17" fmla="*/ 35096 w 1144046"/>
              <a:gd name="connsiteY17" fmla="*/ 239904 h 4758793"/>
              <a:gd name="connsiteX18" fmla="*/ 11599 w 1144046"/>
              <a:gd name="connsiteY18" fmla="*/ 205052 h 4758793"/>
              <a:gd name="connsiteX19" fmla="*/ 0 w 1144046"/>
              <a:gd name="connsiteY19" fmla="*/ 147600 h 4758793"/>
              <a:gd name="connsiteX20" fmla="*/ 147600 w 1144046"/>
              <a:gd name="connsiteY20" fmla="*/ 0 h 47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44046" h="4758793">
                <a:moveTo>
                  <a:pt x="147600" y="0"/>
                </a:moveTo>
                <a:cubicBezTo>
                  <a:pt x="188359" y="0"/>
                  <a:pt x="225259" y="16521"/>
                  <a:pt x="251969" y="43231"/>
                </a:cubicBezTo>
                <a:lnTo>
                  <a:pt x="255177" y="47989"/>
                </a:lnTo>
                <a:lnTo>
                  <a:pt x="255896" y="47362"/>
                </a:lnTo>
                <a:cubicBezTo>
                  <a:pt x="1428571" y="1382552"/>
                  <a:pt x="1441388" y="3372611"/>
                  <a:pt x="286008" y="4722688"/>
                </a:cubicBezTo>
                <a:lnTo>
                  <a:pt x="283626" y="4720664"/>
                </a:lnTo>
                <a:lnTo>
                  <a:pt x="244277" y="4747194"/>
                </a:lnTo>
                <a:cubicBezTo>
                  <a:pt x="226618" y="4754663"/>
                  <a:pt x="207204" y="4758793"/>
                  <a:pt x="186824" y="4758793"/>
                </a:cubicBezTo>
                <a:cubicBezTo>
                  <a:pt x="105307" y="4758793"/>
                  <a:pt x="39224" y="4692710"/>
                  <a:pt x="39224" y="4611193"/>
                </a:cubicBezTo>
                <a:cubicBezTo>
                  <a:pt x="39224" y="4590814"/>
                  <a:pt x="43354" y="4571399"/>
                  <a:pt x="50823" y="4553741"/>
                </a:cubicBezTo>
                <a:lnTo>
                  <a:pt x="64063" y="4534104"/>
                </a:lnTo>
                <a:lnTo>
                  <a:pt x="62112" y="4532446"/>
                </a:lnTo>
                <a:cubicBezTo>
                  <a:pt x="1057031" y="3370613"/>
                  <a:pt x="1108867" y="1692166"/>
                  <a:pt x="223934" y="477021"/>
                </a:cubicBezTo>
                <a:lnTo>
                  <a:pt x="44201" y="252622"/>
                </a:lnTo>
                <a:lnTo>
                  <a:pt x="43231" y="251969"/>
                </a:lnTo>
                <a:lnTo>
                  <a:pt x="40859" y="248451"/>
                </a:lnTo>
                <a:lnTo>
                  <a:pt x="34459" y="240460"/>
                </a:lnTo>
                <a:lnTo>
                  <a:pt x="35096" y="239904"/>
                </a:lnTo>
                <a:lnTo>
                  <a:pt x="11599" y="205052"/>
                </a:lnTo>
                <a:cubicBezTo>
                  <a:pt x="4130" y="187394"/>
                  <a:pt x="0" y="167979"/>
                  <a:pt x="0" y="147600"/>
                </a:cubicBezTo>
                <a:cubicBezTo>
                  <a:pt x="0" y="66083"/>
                  <a:pt x="66083" y="0"/>
                  <a:pt x="1476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127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</a:pPr>
            <a:endParaRPr lang="pt-BR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!!bola1">
            <a:extLst>
              <a:ext uri="{FF2B5EF4-FFF2-40B4-BE49-F238E27FC236}">
                <a16:creationId xmlns:a16="http://schemas.microsoft.com/office/drawing/2014/main" id="{CF613BD7-BEE7-3EF7-94F2-9151DCC6C5B7}"/>
              </a:ext>
            </a:extLst>
          </p:cNvPr>
          <p:cNvGrpSpPr>
            <a:grpSpLocks/>
          </p:cNvGrpSpPr>
          <p:nvPr/>
        </p:nvGrpSpPr>
        <p:grpSpPr>
          <a:xfrm>
            <a:off x="4418154" y="1053531"/>
            <a:ext cx="540000" cy="540000"/>
            <a:chOff x="7509925" y="1659710"/>
            <a:chExt cx="1182672" cy="1157508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2085EB24-4A79-D881-3949-021401CDAA9A}"/>
                </a:ext>
              </a:extLst>
            </p:cNvPr>
            <p:cNvGrpSpPr/>
            <p:nvPr/>
          </p:nvGrpSpPr>
          <p:grpSpPr>
            <a:xfrm>
              <a:off x="7509925" y="1659710"/>
              <a:ext cx="1182672" cy="1157508"/>
              <a:chOff x="7379504" y="964574"/>
              <a:chExt cx="3867513" cy="3785225"/>
            </a:xfrm>
          </p:grpSpPr>
          <p:sp>
            <p:nvSpPr>
              <p:cNvPr id="11" name="Retângulo Arredondado 24">
                <a:extLst>
                  <a:ext uri="{FF2B5EF4-FFF2-40B4-BE49-F238E27FC236}">
                    <a16:creationId xmlns:a16="http://schemas.microsoft.com/office/drawing/2014/main" id="{7E1B9210-1F0B-41A6-E6DF-26D728E61D77}"/>
                  </a:ext>
                </a:extLst>
              </p:cNvPr>
              <p:cNvSpPr/>
              <p:nvPr/>
            </p:nvSpPr>
            <p:spPr>
              <a:xfrm>
                <a:off x="7379504" y="964574"/>
                <a:ext cx="3867513" cy="37852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8000">
                    <a:schemeClr val="accent3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>
                  <a:solidFill>
                    <a:schemeClr val="accent4">
                      <a:lumMod val="75000"/>
                    </a:schemeClr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Retângulo Arredondado 25">
                <a:extLst>
                  <a:ext uri="{FF2B5EF4-FFF2-40B4-BE49-F238E27FC236}">
                    <a16:creationId xmlns:a16="http://schemas.microsoft.com/office/drawing/2014/main" id="{E1D64D9E-AFA6-01D1-3ABE-3C440BD32C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7380" y="1091305"/>
                <a:ext cx="3531760" cy="35317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9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" name="Oval 55">
              <a:extLst>
                <a:ext uri="{FF2B5EF4-FFF2-40B4-BE49-F238E27FC236}">
                  <a16:creationId xmlns:a16="http://schemas.microsoft.com/office/drawing/2014/main" id="{91646C2C-DFFA-5E9D-CF8D-E1866D0AA3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9777" y="1842463"/>
              <a:ext cx="792379" cy="791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>
                <a:buClrTx/>
              </a:pPr>
              <a:r>
                <a:rPr lang="pt-BR" sz="2000" b="1" kern="1200" dirty="0">
                  <a:solidFill>
                    <a:schemeClr val="accent4">
                      <a:lumMod val="75000"/>
                    </a:schemeClr>
                  </a:solidFill>
                  <a:latin typeface="Montserrat" pitchFamily="2" charset="77"/>
                </a:rPr>
                <a:t>1</a:t>
              </a:r>
            </a:p>
          </p:txBody>
        </p:sp>
      </p:grpSp>
      <p:grpSp>
        <p:nvGrpSpPr>
          <p:cNvPr id="13" name="!!bola2">
            <a:extLst>
              <a:ext uri="{FF2B5EF4-FFF2-40B4-BE49-F238E27FC236}">
                <a16:creationId xmlns:a16="http://schemas.microsoft.com/office/drawing/2014/main" id="{8CF93A71-F196-035E-EC71-254CD32FCD02}"/>
              </a:ext>
            </a:extLst>
          </p:cNvPr>
          <p:cNvGrpSpPr>
            <a:grpSpLocks/>
          </p:cNvGrpSpPr>
          <p:nvPr/>
        </p:nvGrpSpPr>
        <p:grpSpPr>
          <a:xfrm>
            <a:off x="5007635" y="2700617"/>
            <a:ext cx="540000" cy="540000"/>
            <a:chOff x="7509925" y="1659710"/>
            <a:chExt cx="1182672" cy="1157508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A78297A-873D-655F-55F9-3667162B3216}"/>
                </a:ext>
              </a:extLst>
            </p:cNvPr>
            <p:cNvGrpSpPr/>
            <p:nvPr/>
          </p:nvGrpSpPr>
          <p:grpSpPr>
            <a:xfrm>
              <a:off x="7509925" y="1659710"/>
              <a:ext cx="1182672" cy="1157508"/>
              <a:chOff x="7379504" y="964574"/>
              <a:chExt cx="3867513" cy="3785225"/>
            </a:xfrm>
          </p:grpSpPr>
          <p:sp>
            <p:nvSpPr>
              <p:cNvPr id="16" name="Retângulo Arredondado 24">
                <a:extLst>
                  <a:ext uri="{FF2B5EF4-FFF2-40B4-BE49-F238E27FC236}">
                    <a16:creationId xmlns:a16="http://schemas.microsoft.com/office/drawing/2014/main" id="{8DD42FDB-6296-ABF0-8690-A97D73C0FEB2}"/>
                  </a:ext>
                </a:extLst>
              </p:cNvPr>
              <p:cNvSpPr/>
              <p:nvPr/>
            </p:nvSpPr>
            <p:spPr>
              <a:xfrm>
                <a:off x="7379504" y="964574"/>
                <a:ext cx="3867513" cy="37852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8000">
                    <a:schemeClr val="accent3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Retângulo Arredondado 25">
                <a:extLst>
                  <a:ext uri="{FF2B5EF4-FFF2-40B4-BE49-F238E27FC236}">
                    <a16:creationId xmlns:a16="http://schemas.microsoft.com/office/drawing/2014/main" id="{D492E786-80C9-E013-5B55-68F371B58F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7380" y="1091305"/>
                <a:ext cx="3531760" cy="35317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9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5" name="Oval 60">
              <a:extLst>
                <a:ext uri="{FF2B5EF4-FFF2-40B4-BE49-F238E27FC236}">
                  <a16:creationId xmlns:a16="http://schemas.microsoft.com/office/drawing/2014/main" id="{6D5DB89D-F3C8-DA67-C400-DBCA57655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5070" y="1842463"/>
              <a:ext cx="792379" cy="791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>
                <a:buClrTx/>
              </a:pPr>
              <a:r>
                <a:rPr lang="pt-BR" sz="2000" b="1" kern="1200" dirty="0">
                  <a:solidFill>
                    <a:schemeClr val="accent4">
                      <a:lumMod val="75000"/>
                    </a:schemeClr>
                  </a:solidFill>
                  <a:latin typeface="Montserrat" pitchFamily="2" charset="77"/>
                </a:rPr>
                <a:t>3</a:t>
              </a:r>
            </a:p>
          </p:txBody>
        </p:sp>
      </p:grpSp>
      <p:grpSp>
        <p:nvGrpSpPr>
          <p:cNvPr id="18" name="!!bola3">
            <a:extLst>
              <a:ext uri="{FF2B5EF4-FFF2-40B4-BE49-F238E27FC236}">
                <a16:creationId xmlns:a16="http://schemas.microsoft.com/office/drawing/2014/main" id="{EAB3FAB3-20EA-9D8A-6DBC-DFFE957E223D}"/>
              </a:ext>
            </a:extLst>
          </p:cNvPr>
          <p:cNvGrpSpPr>
            <a:grpSpLocks/>
          </p:cNvGrpSpPr>
          <p:nvPr/>
        </p:nvGrpSpPr>
        <p:grpSpPr>
          <a:xfrm>
            <a:off x="4873048" y="3504115"/>
            <a:ext cx="540000" cy="540000"/>
            <a:chOff x="7509925" y="1659710"/>
            <a:chExt cx="1182672" cy="1157508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34A7C07F-3A09-2449-2904-8FABB059AE5F}"/>
                </a:ext>
              </a:extLst>
            </p:cNvPr>
            <p:cNvGrpSpPr/>
            <p:nvPr/>
          </p:nvGrpSpPr>
          <p:grpSpPr>
            <a:xfrm>
              <a:off x="7509925" y="1659710"/>
              <a:ext cx="1182672" cy="1157508"/>
              <a:chOff x="7379504" y="964574"/>
              <a:chExt cx="3867513" cy="3785225"/>
            </a:xfrm>
          </p:grpSpPr>
          <p:sp>
            <p:nvSpPr>
              <p:cNvPr id="21" name="Retângulo Arredondado 24">
                <a:extLst>
                  <a:ext uri="{FF2B5EF4-FFF2-40B4-BE49-F238E27FC236}">
                    <a16:creationId xmlns:a16="http://schemas.microsoft.com/office/drawing/2014/main" id="{67F0898B-DA87-65B5-6469-C8E361913DA2}"/>
                  </a:ext>
                </a:extLst>
              </p:cNvPr>
              <p:cNvSpPr/>
              <p:nvPr/>
            </p:nvSpPr>
            <p:spPr>
              <a:xfrm>
                <a:off x="7379504" y="964574"/>
                <a:ext cx="3867513" cy="37852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8000">
                    <a:schemeClr val="accent3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Retângulo Arredondado 25">
                <a:extLst>
                  <a:ext uri="{FF2B5EF4-FFF2-40B4-BE49-F238E27FC236}">
                    <a16:creationId xmlns:a16="http://schemas.microsoft.com/office/drawing/2014/main" id="{B299BA59-4DAC-E5C8-2EFF-6E51729E01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7380" y="1091305"/>
                <a:ext cx="3531760" cy="35317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9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0" name="Oval 65">
              <a:extLst>
                <a:ext uri="{FF2B5EF4-FFF2-40B4-BE49-F238E27FC236}">
                  <a16:creationId xmlns:a16="http://schemas.microsoft.com/office/drawing/2014/main" id="{BC8086FB-ED64-E251-04FD-1A9151F61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5070" y="1842463"/>
              <a:ext cx="792380" cy="79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>
                <a:buClrTx/>
              </a:pPr>
              <a:r>
                <a:rPr lang="pt-BR" sz="2000" b="1" kern="1200" dirty="0">
                  <a:solidFill>
                    <a:schemeClr val="accent4">
                      <a:lumMod val="75000"/>
                    </a:schemeClr>
                  </a:solidFill>
                  <a:latin typeface="Montserrat" pitchFamily="2" charset="77"/>
                </a:rPr>
                <a:t>4</a:t>
              </a:r>
            </a:p>
          </p:txBody>
        </p:sp>
      </p:grpSp>
      <p:grpSp>
        <p:nvGrpSpPr>
          <p:cNvPr id="23" name="!!bola4">
            <a:extLst>
              <a:ext uri="{FF2B5EF4-FFF2-40B4-BE49-F238E27FC236}">
                <a16:creationId xmlns:a16="http://schemas.microsoft.com/office/drawing/2014/main" id="{DC9D35B4-14EB-3F32-9C4B-3FCFEDD29A4A}"/>
              </a:ext>
            </a:extLst>
          </p:cNvPr>
          <p:cNvGrpSpPr>
            <a:grpSpLocks/>
          </p:cNvGrpSpPr>
          <p:nvPr/>
        </p:nvGrpSpPr>
        <p:grpSpPr>
          <a:xfrm>
            <a:off x="4492240" y="4307612"/>
            <a:ext cx="540000" cy="540000"/>
            <a:chOff x="7509925" y="1659710"/>
            <a:chExt cx="1182672" cy="1157508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8F848250-5847-031E-5575-A26B0F1950BA}"/>
                </a:ext>
              </a:extLst>
            </p:cNvPr>
            <p:cNvGrpSpPr/>
            <p:nvPr/>
          </p:nvGrpSpPr>
          <p:grpSpPr>
            <a:xfrm>
              <a:off x="7509925" y="1659710"/>
              <a:ext cx="1182672" cy="1157508"/>
              <a:chOff x="7379504" y="964574"/>
              <a:chExt cx="3867513" cy="3785225"/>
            </a:xfrm>
          </p:grpSpPr>
          <p:sp>
            <p:nvSpPr>
              <p:cNvPr id="26" name="Retângulo Arredondado 24">
                <a:extLst>
                  <a:ext uri="{FF2B5EF4-FFF2-40B4-BE49-F238E27FC236}">
                    <a16:creationId xmlns:a16="http://schemas.microsoft.com/office/drawing/2014/main" id="{BFFBBCBA-59CF-A394-6EBE-E7718A0F257C}"/>
                  </a:ext>
                </a:extLst>
              </p:cNvPr>
              <p:cNvSpPr/>
              <p:nvPr/>
            </p:nvSpPr>
            <p:spPr>
              <a:xfrm>
                <a:off x="7379504" y="964574"/>
                <a:ext cx="3867513" cy="37852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8000">
                    <a:schemeClr val="accent3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Retângulo Arredondado 25">
                <a:extLst>
                  <a:ext uri="{FF2B5EF4-FFF2-40B4-BE49-F238E27FC236}">
                    <a16:creationId xmlns:a16="http://schemas.microsoft.com/office/drawing/2014/main" id="{C6BAD64E-A2C4-6661-8B41-37BD1FD98F1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7380" y="1091305"/>
                <a:ext cx="3531760" cy="35317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9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5" name="Oval 70">
              <a:extLst>
                <a:ext uri="{FF2B5EF4-FFF2-40B4-BE49-F238E27FC236}">
                  <a16:creationId xmlns:a16="http://schemas.microsoft.com/office/drawing/2014/main" id="{AA830FD3-FB6E-1142-7A59-129B05878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5070" y="1842463"/>
              <a:ext cx="792380" cy="79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>
                <a:buClrTx/>
              </a:pPr>
              <a:r>
                <a:rPr lang="pt-BR" sz="2000" b="1" kern="1200" dirty="0">
                  <a:solidFill>
                    <a:schemeClr val="accent4">
                      <a:lumMod val="75000"/>
                    </a:schemeClr>
                  </a:solidFill>
                  <a:latin typeface="Montserrat" pitchFamily="2" charset="77"/>
                </a:rPr>
                <a:t>5</a:t>
              </a:r>
            </a:p>
          </p:txBody>
        </p:sp>
      </p:grpSp>
      <p:grpSp>
        <p:nvGrpSpPr>
          <p:cNvPr id="28" name="!!bola1">
            <a:extLst>
              <a:ext uri="{FF2B5EF4-FFF2-40B4-BE49-F238E27FC236}">
                <a16:creationId xmlns:a16="http://schemas.microsoft.com/office/drawing/2014/main" id="{3F159D42-98CC-DDB1-4047-0931293A1EDE}"/>
              </a:ext>
            </a:extLst>
          </p:cNvPr>
          <p:cNvGrpSpPr>
            <a:grpSpLocks/>
          </p:cNvGrpSpPr>
          <p:nvPr/>
        </p:nvGrpSpPr>
        <p:grpSpPr>
          <a:xfrm>
            <a:off x="4873048" y="1897120"/>
            <a:ext cx="540000" cy="540000"/>
            <a:chOff x="7509925" y="1659710"/>
            <a:chExt cx="1182672" cy="1157508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BEACFF3C-7D02-591A-4BEF-94EAE31B91B6}"/>
                </a:ext>
              </a:extLst>
            </p:cNvPr>
            <p:cNvGrpSpPr/>
            <p:nvPr/>
          </p:nvGrpSpPr>
          <p:grpSpPr>
            <a:xfrm>
              <a:off x="7509925" y="1659710"/>
              <a:ext cx="1182672" cy="1157508"/>
              <a:chOff x="7379504" y="964574"/>
              <a:chExt cx="3867513" cy="3785225"/>
            </a:xfrm>
          </p:grpSpPr>
          <p:sp>
            <p:nvSpPr>
              <p:cNvPr id="31" name="Retângulo Arredondado 24">
                <a:extLst>
                  <a:ext uri="{FF2B5EF4-FFF2-40B4-BE49-F238E27FC236}">
                    <a16:creationId xmlns:a16="http://schemas.microsoft.com/office/drawing/2014/main" id="{DCFDD348-9BD1-0250-2EAD-2CCDF51E3F98}"/>
                  </a:ext>
                </a:extLst>
              </p:cNvPr>
              <p:cNvSpPr/>
              <p:nvPr/>
            </p:nvSpPr>
            <p:spPr>
              <a:xfrm>
                <a:off x="7379504" y="964574"/>
                <a:ext cx="3867513" cy="37852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8000">
                    <a:schemeClr val="accent3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Retângulo Arredondado 25">
                <a:extLst>
                  <a:ext uri="{FF2B5EF4-FFF2-40B4-BE49-F238E27FC236}">
                    <a16:creationId xmlns:a16="http://schemas.microsoft.com/office/drawing/2014/main" id="{43251AF3-147E-5840-C4AB-243C286FAA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7380" y="1091305"/>
                <a:ext cx="3531760" cy="35317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99000">
                    <a:schemeClr val="accent3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pt-BR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" name="Oval 87">
              <a:extLst>
                <a:ext uri="{FF2B5EF4-FFF2-40B4-BE49-F238E27FC236}">
                  <a16:creationId xmlns:a16="http://schemas.microsoft.com/office/drawing/2014/main" id="{CF9C2FA7-9CB0-7135-860C-75DF6BB71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5070" y="1842463"/>
              <a:ext cx="792380" cy="79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>
                <a:buClrTx/>
              </a:pPr>
              <a:r>
                <a:rPr lang="pt-BR" sz="2000" b="1" kern="1200" dirty="0">
                  <a:solidFill>
                    <a:schemeClr val="accent4">
                      <a:lumMod val="75000"/>
                    </a:schemeClr>
                  </a:solidFill>
                  <a:latin typeface="Montserrat" pitchFamily="2" charset="77"/>
                </a:rPr>
                <a:t>2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9E1CCAE-1584-B3CE-33DF-A9F332C05F85}"/>
              </a:ext>
            </a:extLst>
          </p:cNvPr>
          <p:cNvSpPr txBox="1"/>
          <p:nvPr/>
        </p:nvSpPr>
        <p:spPr>
          <a:xfrm>
            <a:off x="5470658" y="3605927"/>
            <a:ext cx="3068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BR" sz="2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Quanto $ você tem?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6E2AE66-55D9-17E3-7C7B-4CC242196316}"/>
              </a:ext>
            </a:extLst>
          </p:cNvPr>
          <p:cNvSpPr txBox="1"/>
          <p:nvPr/>
        </p:nvSpPr>
        <p:spPr>
          <a:xfrm>
            <a:off x="5438794" y="1957682"/>
            <a:ext cx="357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BR" sz="2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Você sabe mesmo fazer?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B51EA09-FD1C-9C34-71D2-7C8A89D82C98}"/>
              </a:ext>
            </a:extLst>
          </p:cNvPr>
          <p:cNvSpPr txBox="1"/>
          <p:nvPr/>
        </p:nvSpPr>
        <p:spPr>
          <a:xfrm>
            <a:off x="5128072" y="1243156"/>
            <a:ext cx="261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BR" sz="2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Quem é você?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8600A6D-A35F-D62E-3F67-0FDCED19B74C}"/>
              </a:ext>
            </a:extLst>
          </p:cNvPr>
          <p:cNvSpPr txBox="1"/>
          <p:nvPr/>
        </p:nvSpPr>
        <p:spPr>
          <a:xfrm>
            <a:off x="5580274" y="2802973"/>
            <a:ext cx="3438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BR" sz="2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você faz? </a:t>
            </a:r>
          </a:p>
        </p:txBody>
      </p:sp>
    </p:spTree>
    <p:extLst>
      <p:ext uri="{BB962C8B-B14F-4D97-AF65-F5344CB8AC3E}">
        <p14:creationId xmlns:p14="http://schemas.microsoft.com/office/powerpoint/2010/main" val="18117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1412 L -0.4987 0.81621 " pathEditMode="relative" rAng="0" ptsTypes="AA">
                                      <p:cBhvr>
                                        <p:cTn id="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41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44444E-6 L 0.06424 -4.44444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2222E-6 -1.23457E-6 L 0.06424 -1.23457E-6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38889E-6 -8.64198E-7 L 0.06424 -8.64198E-7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05556E-6 -1.97531E-6 L 0.06424 -1.97531E-6 " pathEditMode="relative" rAng="0" ptsTypes="AA">
                                      <p:cBhvr>
                                        <p:cTn id="31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88889E-6 1.60494E-6 L 0.06424 1.60494E-6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7" grpId="0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8965841-6799-064A-7C0C-2CFF4B64A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EF39ED7-ABA5-7133-DEEB-57A7733AE0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32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5870AF4-2C12-3402-50A8-7DDA551A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86C3DB5-65E9-B85F-E22C-E20BF2C118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27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5300D77-8982-74A0-0ACC-EC56A007E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FB95C83-1476-001E-FD1D-2A1C6235CC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65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423DBCF-EED4-6EEB-E449-9D43FEB30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E902FDA-ECF2-1537-E6BA-E9310D60AB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0870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Apresentação na tela (16:9)</PresentationFormat>
  <Paragraphs>19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</vt:lpstr>
      <vt:lpstr>Poppins</vt:lpstr>
      <vt:lpstr>Poppins ExtraBold</vt:lpstr>
      <vt:lpstr>Simple Light</vt:lpstr>
      <vt:lpstr>Apresentação do PowerPoint</vt:lpstr>
      <vt:lpstr>HABILITAÇÃO  ECONÔMICO –FINANCEIRA EM LICITAÇÕES</vt:lpstr>
      <vt:lpstr>DO QUE TRATAREMOS?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Paim Flaviana</cp:lastModifiedBy>
  <cp:revision>1</cp:revision>
  <dcterms:modified xsi:type="dcterms:W3CDTF">2025-03-26T14:57:58Z</dcterms:modified>
</cp:coreProperties>
</file>